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77" r:id="rId3"/>
    <p:sldId id="276" r:id="rId4"/>
    <p:sldId id="275" r:id="rId5"/>
    <p:sldId id="274" r:id="rId6"/>
    <p:sldId id="273" r:id="rId7"/>
    <p:sldId id="280" r:id="rId8"/>
    <p:sldId id="272" r:id="rId9"/>
    <p:sldId id="271" r:id="rId10"/>
    <p:sldId id="270" r:id="rId11"/>
    <p:sldId id="279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78" r:id="rId22"/>
    <p:sldId id="282" r:id="rId23"/>
    <p:sldId id="281" r:id="rId24"/>
    <p:sldId id="260" r:id="rId25"/>
    <p:sldId id="259" r:id="rId26"/>
    <p:sldId id="258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Izabrane-&#353;kole-za-projekat-Podst-demokr.kulture-u-&#353;kolama-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9BA81-3661-4F4D-B9C8-B0A36448E25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1CEFD0-78A5-4BD4-AAC6-F155144C5603}">
      <dgm:prSet phldrT="[Text]" custT="1"/>
      <dgm:spPr/>
      <dgm:t>
        <a:bodyPr/>
        <a:lstStyle/>
        <a:p>
          <a:r>
            <a:rPr lang="sr-Cyrl-RS" sz="1050" dirty="0" smtClean="0"/>
            <a:t>Позив</a:t>
          </a:r>
        </a:p>
        <a:p>
          <a:r>
            <a:rPr lang="sr-Cyrl-RS" sz="1050" dirty="0" smtClean="0"/>
            <a:t>ЈУН 2017.</a:t>
          </a:r>
        </a:p>
        <a:p>
          <a:endParaRPr lang="en-US" sz="1050" dirty="0"/>
        </a:p>
      </dgm:t>
    </dgm:pt>
    <dgm:pt modelId="{80D97817-97E0-4F11-A727-623CA854940F}" type="parTrans" cxnId="{E32C3B71-4524-405E-AD8C-275B5593EC21}">
      <dgm:prSet/>
      <dgm:spPr/>
      <dgm:t>
        <a:bodyPr/>
        <a:lstStyle/>
        <a:p>
          <a:endParaRPr lang="en-US"/>
        </a:p>
      </dgm:t>
    </dgm:pt>
    <dgm:pt modelId="{FB31C83D-D191-4B99-A22B-3E660759F8E1}" type="sibTrans" cxnId="{E32C3B71-4524-405E-AD8C-275B5593EC21}">
      <dgm:prSet/>
      <dgm:spPr/>
      <dgm:t>
        <a:bodyPr/>
        <a:lstStyle/>
        <a:p>
          <a:endParaRPr lang="en-US"/>
        </a:p>
      </dgm:t>
    </dgm:pt>
    <dgm:pt modelId="{4E425E61-63B9-4DA8-86D6-FA401C6B7F0D}">
      <dgm:prSet phldrT="[Text]" custT="1"/>
      <dgm:spPr/>
      <dgm:t>
        <a:bodyPr/>
        <a:lstStyle/>
        <a:p>
          <a:r>
            <a:rPr lang="en-US" sz="900" dirty="0" smtClean="0"/>
            <a:t>http://www.mpn.gov.rs/konkursi-i-javni-pozivi/</a:t>
          </a:r>
          <a:endParaRPr lang="en-US" sz="900" dirty="0"/>
        </a:p>
      </dgm:t>
    </dgm:pt>
    <dgm:pt modelId="{1890BBAD-21E4-4DCC-BC4A-A279A63AB0BA}" type="parTrans" cxnId="{399B3C05-D1A5-417B-BFE6-2586AD2AD968}">
      <dgm:prSet/>
      <dgm:spPr/>
      <dgm:t>
        <a:bodyPr/>
        <a:lstStyle/>
        <a:p>
          <a:endParaRPr lang="en-US"/>
        </a:p>
      </dgm:t>
    </dgm:pt>
    <dgm:pt modelId="{0C696F4D-EC51-451F-8B79-116D7D648534}" type="sibTrans" cxnId="{399B3C05-D1A5-417B-BFE6-2586AD2AD968}">
      <dgm:prSet/>
      <dgm:spPr/>
      <dgm:t>
        <a:bodyPr/>
        <a:lstStyle/>
        <a:p>
          <a:endParaRPr lang="en-US"/>
        </a:p>
      </dgm:t>
    </dgm:pt>
    <dgm:pt modelId="{DFF31599-996F-4471-9B7B-11A1DB5AF443}">
      <dgm:prSet phldrT="[Text]" custT="1"/>
      <dgm:spPr/>
      <dgm:t>
        <a:bodyPr/>
        <a:lstStyle/>
        <a:p>
          <a:r>
            <a:rPr lang="sr-Cyrl-RS" sz="900" dirty="0" smtClean="0"/>
            <a:t>Пријава</a:t>
          </a:r>
        </a:p>
        <a:p>
          <a:r>
            <a:rPr lang="sr-Cyrl-RS" sz="900" dirty="0" smtClean="0"/>
            <a:t>ЈУН 2017, </a:t>
          </a:r>
          <a:endParaRPr lang="en-US" sz="900" dirty="0"/>
        </a:p>
      </dgm:t>
    </dgm:pt>
    <dgm:pt modelId="{6D278AA1-3CDF-4F3E-9752-7159451FA615}" type="parTrans" cxnId="{721582CD-D435-4711-837E-45A911002DB3}">
      <dgm:prSet/>
      <dgm:spPr/>
      <dgm:t>
        <a:bodyPr/>
        <a:lstStyle/>
        <a:p>
          <a:endParaRPr lang="en-US"/>
        </a:p>
      </dgm:t>
    </dgm:pt>
    <dgm:pt modelId="{70122D20-AEF3-4EB5-9B03-3B15A1938F85}" type="sibTrans" cxnId="{721582CD-D435-4711-837E-45A911002DB3}">
      <dgm:prSet/>
      <dgm:spPr/>
      <dgm:t>
        <a:bodyPr/>
        <a:lstStyle/>
        <a:p>
          <a:endParaRPr lang="en-US"/>
        </a:p>
      </dgm:t>
    </dgm:pt>
    <dgm:pt modelId="{B8C3CF3F-F87E-47FE-A96B-9EA53EA81CDF}">
      <dgm:prSet phldrT="[Text]" custT="1"/>
      <dgm:spPr/>
      <dgm:t>
        <a:bodyPr/>
        <a:lstStyle/>
        <a:p>
          <a:r>
            <a:rPr lang="sr-Cyrl-RS" sz="900" dirty="0" smtClean="0"/>
            <a:t>Пријава</a:t>
          </a:r>
          <a:endParaRPr lang="en-US" sz="900" dirty="0"/>
        </a:p>
      </dgm:t>
    </dgm:pt>
    <dgm:pt modelId="{42E41B66-64E0-418E-A9ED-040941F51C66}" type="parTrans" cxnId="{8638208D-7BD7-48F8-8CCA-E56BC772F5BB}">
      <dgm:prSet/>
      <dgm:spPr/>
      <dgm:t>
        <a:bodyPr/>
        <a:lstStyle/>
        <a:p>
          <a:endParaRPr lang="en-US"/>
        </a:p>
      </dgm:t>
    </dgm:pt>
    <dgm:pt modelId="{1E0AE4D6-BFA2-469A-AC4F-1EA8CCD90D3E}" type="sibTrans" cxnId="{8638208D-7BD7-48F8-8CCA-E56BC772F5BB}">
      <dgm:prSet/>
      <dgm:spPr/>
      <dgm:t>
        <a:bodyPr/>
        <a:lstStyle/>
        <a:p>
          <a:endParaRPr lang="en-US"/>
        </a:p>
      </dgm:t>
    </dgm:pt>
    <dgm:pt modelId="{0F492CD5-3285-4690-AC7A-B8C95AC723E3}">
      <dgm:prSet phldrT="[Text]" custT="1"/>
      <dgm:spPr/>
      <dgm:t>
        <a:bodyPr/>
        <a:lstStyle/>
        <a:p>
          <a:endParaRPr lang="sr-Cyrl-RS" sz="500" dirty="0" smtClean="0"/>
        </a:p>
        <a:p>
          <a:endParaRPr lang="en-US" sz="500" dirty="0" smtClean="0"/>
        </a:p>
        <a:p>
          <a:r>
            <a:rPr lang="sr-Cyrl-RS" sz="900" dirty="0" smtClean="0"/>
            <a:t>Пројектне активности</a:t>
          </a:r>
        </a:p>
        <a:p>
          <a:r>
            <a:rPr lang="sr-Cyrl-RS" sz="900" dirty="0" smtClean="0"/>
            <a:t>СЕПТЕМБАР 2017.</a:t>
          </a:r>
        </a:p>
        <a:p>
          <a:r>
            <a:rPr lang="sr-Cyrl-RS" sz="900" dirty="0" smtClean="0"/>
            <a:t>....</a:t>
          </a:r>
        </a:p>
      </dgm:t>
    </dgm:pt>
    <dgm:pt modelId="{B4414FC1-12C3-4D54-9EA2-6FA64187F8BE}" type="parTrans" cxnId="{AB93DC53-7006-426C-B9A0-B6E12E9D3791}">
      <dgm:prSet/>
      <dgm:spPr/>
      <dgm:t>
        <a:bodyPr/>
        <a:lstStyle/>
        <a:p>
          <a:endParaRPr lang="en-US"/>
        </a:p>
      </dgm:t>
    </dgm:pt>
    <dgm:pt modelId="{7F12B848-0D24-4490-AF1D-A9EA8694A23A}" type="sibTrans" cxnId="{AB93DC53-7006-426C-B9A0-B6E12E9D3791}">
      <dgm:prSet/>
      <dgm:spPr/>
      <dgm:t>
        <a:bodyPr/>
        <a:lstStyle/>
        <a:p>
          <a:endParaRPr lang="en-US"/>
        </a:p>
      </dgm:t>
    </dgm:pt>
    <dgm:pt modelId="{0B3F659E-92A3-4409-8ECF-A9CF9085E9A0}">
      <dgm:prSet phldrT="[Text]" custT="1"/>
      <dgm:spPr/>
      <dgm:t>
        <a:bodyPr/>
        <a:lstStyle/>
        <a:p>
          <a:r>
            <a:rPr lang="sr-Cyrl-RS" sz="900" dirty="0" smtClean="0"/>
            <a:t>КОНФЕРЕНЦИЈЕ</a:t>
          </a:r>
          <a:endParaRPr lang="en-US" sz="900" dirty="0"/>
        </a:p>
      </dgm:t>
    </dgm:pt>
    <dgm:pt modelId="{02E731A4-EC37-454D-AB3C-2C8E3F653DD0}" type="parTrans" cxnId="{2E93D085-A46A-4098-87FD-15311C3E19C3}">
      <dgm:prSet/>
      <dgm:spPr/>
      <dgm:t>
        <a:bodyPr/>
        <a:lstStyle/>
        <a:p>
          <a:endParaRPr lang="en-US"/>
        </a:p>
      </dgm:t>
    </dgm:pt>
    <dgm:pt modelId="{25EB7E43-3BD0-407F-AD02-0380D5887404}" type="sibTrans" cxnId="{2E93D085-A46A-4098-87FD-15311C3E19C3}">
      <dgm:prSet/>
      <dgm:spPr/>
      <dgm:t>
        <a:bodyPr/>
        <a:lstStyle/>
        <a:p>
          <a:endParaRPr lang="en-US"/>
        </a:p>
      </dgm:t>
    </dgm:pt>
    <dgm:pt modelId="{B81A989C-CB9C-41C8-B47A-9522BC0D74E0}">
      <dgm:prSet phldrT="[Text]" custT="1"/>
      <dgm:spPr/>
      <dgm:t>
        <a:bodyPr/>
        <a:lstStyle/>
        <a:p>
          <a:r>
            <a:rPr lang="sr-Cyrl-RS" sz="900" dirty="0" smtClean="0"/>
            <a:t>Сагласности родитеља, ШО...</a:t>
          </a:r>
          <a:endParaRPr lang="en-US" sz="900" dirty="0"/>
        </a:p>
      </dgm:t>
    </dgm:pt>
    <dgm:pt modelId="{2B7EF364-5C35-431B-94F8-D0587FFA4073}" type="parTrans" cxnId="{F0F60361-05D4-4EF5-8F87-842A84F331DD}">
      <dgm:prSet/>
      <dgm:spPr/>
      <dgm:t>
        <a:bodyPr/>
        <a:lstStyle/>
        <a:p>
          <a:endParaRPr lang="en-US"/>
        </a:p>
      </dgm:t>
    </dgm:pt>
    <dgm:pt modelId="{0B870F65-0F70-44C7-AEEB-04476C29A85B}" type="sibTrans" cxnId="{F0F60361-05D4-4EF5-8F87-842A84F331DD}">
      <dgm:prSet/>
      <dgm:spPr/>
      <dgm:t>
        <a:bodyPr/>
        <a:lstStyle/>
        <a:p>
          <a:endParaRPr lang="en-US"/>
        </a:p>
      </dgm:t>
    </dgm:pt>
    <dgm:pt modelId="{24CD785D-9223-430C-8589-1E303D3998EE}">
      <dgm:prSet phldrT="[Text]" custT="1"/>
      <dgm:spPr/>
      <dgm:t>
        <a:bodyPr/>
        <a:lstStyle/>
        <a:p>
          <a:endParaRPr lang="en-US" sz="900" dirty="0"/>
        </a:p>
      </dgm:t>
    </dgm:pt>
    <dgm:pt modelId="{F5D5B4DD-0E14-4FB0-8CAD-791A99EBA54E}" type="parTrans" cxnId="{486A86FD-BA5E-4B53-823A-A5CE0984F69B}">
      <dgm:prSet/>
      <dgm:spPr/>
      <dgm:t>
        <a:bodyPr/>
        <a:lstStyle/>
        <a:p>
          <a:endParaRPr lang="en-US"/>
        </a:p>
      </dgm:t>
    </dgm:pt>
    <dgm:pt modelId="{AA5E4F5C-87C6-42BD-943C-3417D579A4D3}" type="sibTrans" cxnId="{486A86FD-BA5E-4B53-823A-A5CE0984F69B}">
      <dgm:prSet/>
      <dgm:spPr/>
      <dgm:t>
        <a:bodyPr/>
        <a:lstStyle/>
        <a:p>
          <a:endParaRPr lang="en-US"/>
        </a:p>
      </dgm:t>
    </dgm:pt>
    <dgm:pt modelId="{51E31C13-CC92-4455-B289-5376AF3BA27E}">
      <dgm:prSet phldrT="[Text]" custT="1"/>
      <dgm:spPr/>
      <dgm:t>
        <a:bodyPr/>
        <a:lstStyle/>
        <a:p>
          <a:r>
            <a:rPr lang="en-US" sz="900" dirty="0" smtClean="0"/>
            <a:t>PEER LEARNING</a:t>
          </a:r>
          <a:endParaRPr lang="en-US" sz="900" dirty="0"/>
        </a:p>
      </dgm:t>
    </dgm:pt>
    <dgm:pt modelId="{9A763BBA-5534-468D-A493-B762ED4356F9}" type="parTrans" cxnId="{FCC32EF6-C593-4ACC-8C37-36642F880D9C}">
      <dgm:prSet/>
      <dgm:spPr/>
      <dgm:t>
        <a:bodyPr/>
        <a:lstStyle/>
        <a:p>
          <a:endParaRPr lang="en-US"/>
        </a:p>
      </dgm:t>
    </dgm:pt>
    <dgm:pt modelId="{25CB9B00-4438-4B54-A942-AF75CBA70027}" type="sibTrans" cxnId="{FCC32EF6-C593-4ACC-8C37-36642F880D9C}">
      <dgm:prSet/>
      <dgm:spPr/>
      <dgm:t>
        <a:bodyPr/>
        <a:lstStyle/>
        <a:p>
          <a:endParaRPr lang="en-US"/>
        </a:p>
      </dgm:t>
    </dgm:pt>
    <dgm:pt modelId="{F76837BC-7D70-4745-9017-16FA771AE776}">
      <dgm:prSet phldrT="[Text]" custT="1"/>
      <dgm:spPr/>
      <dgm:t>
        <a:bodyPr/>
        <a:lstStyle/>
        <a:p>
          <a:r>
            <a:rPr lang="sr-Cyrl-RS" sz="900" dirty="0" smtClean="0"/>
            <a:t>ПОСЕТА ШКОЛИ</a:t>
          </a:r>
          <a:endParaRPr lang="en-US" sz="900" dirty="0"/>
        </a:p>
      </dgm:t>
    </dgm:pt>
    <dgm:pt modelId="{F536FDFB-24F5-4667-8608-D9C10593E7B2}" type="parTrans" cxnId="{8D65A267-ECFB-4211-A2F1-446BBDF5FEC6}">
      <dgm:prSet/>
      <dgm:spPr/>
      <dgm:t>
        <a:bodyPr/>
        <a:lstStyle/>
        <a:p>
          <a:endParaRPr lang="en-US"/>
        </a:p>
      </dgm:t>
    </dgm:pt>
    <dgm:pt modelId="{FB1FB062-F96A-45DA-B459-AD80AB455B58}" type="sibTrans" cxnId="{8D65A267-ECFB-4211-A2F1-446BBDF5FEC6}">
      <dgm:prSet/>
      <dgm:spPr/>
      <dgm:t>
        <a:bodyPr/>
        <a:lstStyle/>
        <a:p>
          <a:endParaRPr lang="en-US"/>
        </a:p>
      </dgm:t>
    </dgm:pt>
    <dgm:pt modelId="{B349EC01-811F-4FE2-8F5D-91CE98E1FA55}">
      <dgm:prSet phldrT="[Text]" custT="1"/>
      <dgm:spPr/>
      <dgm:t>
        <a:bodyPr/>
        <a:lstStyle/>
        <a:p>
          <a:r>
            <a:rPr lang="sr-Cyrl-RS" sz="900" dirty="0" smtClean="0"/>
            <a:t>ИЗРАДА ПЛАНА АКТИВНОСТИ</a:t>
          </a:r>
          <a:endParaRPr lang="en-US" sz="900" dirty="0"/>
        </a:p>
      </dgm:t>
    </dgm:pt>
    <dgm:pt modelId="{5372D1DA-1D81-4735-9F5D-F85916950AAB}" type="parTrans" cxnId="{737D7AF2-8C0C-4746-A5DE-116801634DF2}">
      <dgm:prSet/>
      <dgm:spPr/>
      <dgm:t>
        <a:bodyPr/>
        <a:lstStyle/>
        <a:p>
          <a:endParaRPr lang="en-US"/>
        </a:p>
      </dgm:t>
    </dgm:pt>
    <dgm:pt modelId="{898C4D3C-BC35-4FD8-8C78-53AC569E6F94}" type="sibTrans" cxnId="{737D7AF2-8C0C-4746-A5DE-116801634DF2}">
      <dgm:prSet/>
      <dgm:spPr/>
      <dgm:t>
        <a:bodyPr/>
        <a:lstStyle/>
        <a:p>
          <a:endParaRPr lang="en-US"/>
        </a:p>
      </dgm:t>
    </dgm:pt>
    <dgm:pt modelId="{C34D5043-62CC-43BE-B818-B7E8CCC76600}">
      <dgm:prSet phldrT="[Text]" custT="1"/>
      <dgm:spPr/>
      <dgm:t>
        <a:bodyPr/>
        <a:lstStyle/>
        <a:p>
          <a:endParaRPr lang="en-US" sz="900" dirty="0"/>
        </a:p>
      </dgm:t>
    </dgm:pt>
    <dgm:pt modelId="{82B8BC91-0598-4463-91EF-39B7E9FC2AC3}" type="parTrans" cxnId="{1BA48ECC-C779-47EC-BA37-F176A35048EE}">
      <dgm:prSet/>
      <dgm:spPr/>
      <dgm:t>
        <a:bodyPr/>
        <a:lstStyle/>
        <a:p>
          <a:endParaRPr lang="en-US"/>
        </a:p>
      </dgm:t>
    </dgm:pt>
    <dgm:pt modelId="{362E7E72-098A-4FB2-9554-5BE545F838E5}" type="sibTrans" cxnId="{1BA48ECC-C779-47EC-BA37-F176A35048EE}">
      <dgm:prSet/>
      <dgm:spPr/>
      <dgm:t>
        <a:bodyPr/>
        <a:lstStyle/>
        <a:p>
          <a:endParaRPr lang="en-US"/>
        </a:p>
      </dgm:t>
    </dgm:pt>
    <dgm:pt modelId="{8E81DA14-A292-4C60-96A9-181795DD4CFA}">
      <dgm:prSet phldrT="[Text]" custT="1"/>
      <dgm:spPr/>
      <dgm:t>
        <a:bodyPr/>
        <a:lstStyle/>
        <a:p>
          <a:endParaRPr lang="en-US" sz="900" dirty="0"/>
        </a:p>
      </dgm:t>
    </dgm:pt>
    <dgm:pt modelId="{0806D524-76E3-426A-89DB-C3F65B7C489A}" type="parTrans" cxnId="{7E963C0F-E5E5-4CB6-A382-2230EC5B11AC}">
      <dgm:prSet/>
      <dgm:spPr/>
      <dgm:t>
        <a:bodyPr/>
        <a:lstStyle/>
        <a:p>
          <a:endParaRPr lang="en-US"/>
        </a:p>
      </dgm:t>
    </dgm:pt>
    <dgm:pt modelId="{D7310D8A-7A09-4046-9588-A9EEAC1BAA4B}" type="sibTrans" cxnId="{7E963C0F-E5E5-4CB6-A382-2230EC5B11AC}">
      <dgm:prSet/>
      <dgm:spPr/>
      <dgm:t>
        <a:bodyPr/>
        <a:lstStyle/>
        <a:p>
          <a:endParaRPr lang="en-US"/>
        </a:p>
      </dgm:t>
    </dgm:pt>
    <dgm:pt modelId="{C93A2793-77DD-48CB-A1EF-578E693BDAF6}">
      <dgm:prSet phldrT="[Text]" custT="1"/>
      <dgm:spPr/>
      <dgm:t>
        <a:bodyPr/>
        <a:lstStyle/>
        <a:p>
          <a:endParaRPr lang="en-US" sz="900" dirty="0"/>
        </a:p>
      </dgm:t>
    </dgm:pt>
    <dgm:pt modelId="{73285792-FF83-4CBE-BA8A-8C624F524EEC}" type="parTrans" cxnId="{EEB0A293-66A2-4D57-8D86-C084FF9B829C}">
      <dgm:prSet/>
      <dgm:spPr/>
      <dgm:t>
        <a:bodyPr/>
        <a:lstStyle/>
        <a:p>
          <a:endParaRPr lang="en-US"/>
        </a:p>
      </dgm:t>
    </dgm:pt>
    <dgm:pt modelId="{53749152-CBF8-4654-93CE-F60C60437178}" type="sibTrans" cxnId="{EEB0A293-66A2-4D57-8D86-C084FF9B829C}">
      <dgm:prSet/>
      <dgm:spPr/>
      <dgm:t>
        <a:bodyPr/>
        <a:lstStyle/>
        <a:p>
          <a:endParaRPr lang="en-US"/>
        </a:p>
      </dgm:t>
    </dgm:pt>
    <dgm:pt modelId="{E286EB5A-4AD7-4319-9386-AF1513149554}" type="pres">
      <dgm:prSet presAssocID="{CBA9BA81-3661-4F4D-B9C8-B0A36448E2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8B6B75-4761-4037-800B-8B3B2900C705}" type="pres">
      <dgm:prSet presAssocID="{E61CEFD0-78A5-4BD4-AAC6-F155144C5603}" presName="composite" presStyleCnt="0"/>
      <dgm:spPr/>
    </dgm:pt>
    <dgm:pt modelId="{03E4F10F-906D-469B-A89C-904903990E25}" type="pres">
      <dgm:prSet presAssocID="{E61CEFD0-78A5-4BD4-AAC6-F155144C560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4C576-CC77-473A-A230-D37738644F30}" type="pres">
      <dgm:prSet presAssocID="{E61CEFD0-78A5-4BD4-AAC6-F155144C5603}" presName="parSh" presStyleLbl="node1" presStyleIdx="0" presStyleCnt="3" custAng="0" custScaleX="123074" custScaleY="105220" custLinFactY="-200000" custLinFactNeighborX="-74890" custLinFactNeighborY="-239099"/>
      <dgm:spPr/>
      <dgm:t>
        <a:bodyPr/>
        <a:lstStyle/>
        <a:p>
          <a:endParaRPr lang="en-US"/>
        </a:p>
      </dgm:t>
    </dgm:pt>
    <dgm:pt modelId="{29F96D2F-4D82-4BA1-A8BA-0C7C38A968DA}" type="pres">
      <dgm:prSet presAssocID="{E61CEFD0-78A5-4BD4-AAC6-F155144C5603}" presName="desTx" presStyleLbl="fgAcc1" presStyleIdx="0" presStyleCnt="3" custScaleX="365126" custScaleY="72353" custLinFactY="-81310" custLinFactNeighborX="1466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C03D6-51F2-45F7-86FB-6C6753BCE002}" type="pres">
      <dgm:prSet presAssocID="{FB31C83D-D191-4B99-A22B-3E660759F8E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98B42E1-5BB2-4EB1-884A-195D5BCD6E97}" type="pres">
      <dgm:prSet presAssocID="{FB31C83D-D191-4B99-A22B-3E660759F8E1}" presName="connTx" presStyleLbl="sibTrans2D1" presStyleIdx="0" presStyleCnt="2"/>
      <dgm:spPr/>
      <dgm:t>
        <a:bodyPr/>
        <a:lstStyle/>
        <a:p>
          <a:endParaRPr lang="en-US"/>
        </a:p>
      </dgm:t>
    </dgm:pt>
    <dgm:pt modelId="{6BD3A00D-062B-4522-9706-A5E641A38DCF}" type="pres">
      <dgm:prSet presAssocID="{DFF31599-996F-4471-9B7B-11A1DB5AF443}" presName="composite" presStyleCnt="0"/>
      <dgm:spPr/>
    </dgm:pt>
    <dgm:pt modelId="{E3509B83-08C5-4ADF-898A-CCA5A29531A5}" type="pres">
      <dgm:prSet presAssocID="{DFF31599-996F-4471-9B7B-11A1DB5AF44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CE7FA-9A41-426F-9C17-90BD87BEE0AB}" type="pres">
      <dgm:prSet presAssocID="{DFF31599-996F-4471-9B7B-11A1DB5AF443}" presName="parSh" presStyleLbl="node1" presStyleIdx="1" presStyleCnt="3" custScaleX="182871" custScaleY="135721" custLinFactX="-6818" custLinFactY="-19714" custLinFactNeighborX="-100000" custLinFactNeighborY="-100000"/>
      <dgm:spPr/>
      <dgm:t>
        <a:bodyPr/>
        <a:lstStyle/>
        <a:p>
          <a:endParaRPr lang="en-US"/>
        </a:p>
      </dgm:t>
    </dgm:pt>
    <dgm:pt modelId="{7FF0F62E-61AF-4407-BCFB-5C6F4169E2F4}" type="pres">
      <dgm:prSet presAssocID="{DFF31599-996F-4471-9B7B-11A1DB5AF443}" presName="desTx" presStyleLbl="fgAcc1" presStyleIdx="1" presStyleCnt="3" custScaleX="393616" custScaleY="100000" custLinFactX="-42762" custLinFactNeighborX="-100000" custLinFactNeighborY="-2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1B621-4208-4E15-B099-C9793BBA7306}" type="pres">
      <dgm:prSet presAssocID="{70122D20-AEF3-4EB5-9B03-3B15A1938F8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8380592-937B-441C-A642-DEE08CFED256}" type="pres">
      <dgm:prSet presAssocID="{70122D20-AEF3-4EB5-9B03-3B15A1938F85}" presName="connTx" presStyleLbl="sibTrans2D1" presStyleIdx="1" presStyleCnt="2"/>
      <dgm:spPr/>
      <dgm:t>
        <a:bodyPr/>
        <a:lstStyle/>
        <a:p>
          <a:endParaRPr lang="en-US"/>
        </a:p>
      </dgm:t>
    </dgm:pt>
    <dgm:pt modelId="{876EDFBD-7389-44A1-AE2D-E26487B5D8EF}" type="pres">
      <dgm:prSet presAssocID="{0F492CD5-3285-4690-AC7A-B8C95AC723E3}" presName="composite" presStyleCnt="0"/>
      <dgm:spPr/>
    </dgm:pt>
    <dgm:pt modelId="{C917CEBE-9453-471D-80D5-627947C9A3BE}" type="pres">
      <dgm:prSet presAssocID="{0F492CD5-3285-4690-AC7A-B8C95AC723E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03DC2-0575-4036-8881-C0B88A0CEE26}" type="pres">
      <dgm:prSet presAssocID="{0F492CD5-3285-4690-AC7A-B8C95AC723E3}" presName="parSh" presStyleLbl="node1" presStyleIdx="2" presStyleCnt="3" custScaleX="173959" custScaleY="167018" custLinFactNeighborX="-97636" custLinFactNeighborY="47315"/>
      <dgm:spPr/>
      <dgm:t>
        <a:bodyPr/>
        <a:lstStyle/>
        <a:p>
          <a:endParaRPr lang="en-US"/>
        </a:p>
      </dgm:t>
    </dgm:pt>
    <dgm:pt modelId="{AA0113E0-BABF-4CCD-A982-7B572BD10E15}" type="pres">
      <dgm:prSet presAssocID="{0F492CD5-3285-4690-AC7A-B8C95AC723E3}" presName="desTx" presStyleLbl="fgAcc1" presStyleIdx="2" presStyleCnt="3" custScaleX="244762" custScaleY="100000" custLinFactY="21946" custLinFactNeighborX="-7269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3DC53-7006-426C-B9A0-B6E12E9D3791}" srcId="{CBA9BA81-3661-4F4D-B9C8-B0A36448E25A}" destId="{0F492CD5-3285-4690-AC7A-B8C95AC723E3}" srcOrd="2" destOrd="0" parTransId="{B4414FC1-12C3-4D54-9EA2-6FA64187F8BE}" sibTransId="{7F12B848-0D24-4490-AF1D-A9EA8694A23A}"/>
    <dgm:cxn modelId="{8D65A267-ECFB-4211-A2F1-446BBDF5FEC6}" srcId="{0F492CD5-3285-4690-AC7A-B8C95AC723E3}" destId="{F76837BC-7D70-4745-9017-16FA771AE776}" srcOrd="2" destOrd="0" parTransId="{F536FDFB-24F5-4667-8608-D9C10593E7B2}" sibTransId="{FB1FB062-F96A-45DA-B459-AD80AB455B58}"/>
    <dgm:cxn modelId="{486A86FD-BA5E-4B53-823A-A5CE0984F69B}" srcId="{DFF31599-996F-4471-9B7B-11A1DB5AF443}" destId="{24CD785D-9223-430C-8589-1E303D3998EE}" srcOrd="2" destOrd="0" parTransId="{F5D5B4DD-0E14-4FB0-8CAD-791A99EBA54E}" sibTransId="{AA5E4F5C-87C6-42BD-943C-3417D579A4D3}"/>
    <dgm:cxn modelId="{399B3C05-D1A5-417B-BFE6-2586AD2AD968}" srcId="{E61CEFD0-78A5-4BD4-AAC6-F155144C5603}" destId="{4E425E61-63B9-4DA8-86D6-FA401C6B7F0D}" srcOrd="0" destOrd="0" parTransId="{1890BBAD-21E4-4DCC-BC4A-A279A63AB0BA}" sibTransId="{0C696F4D-EC51-451F-8B79-116D7D648534}"/>
    <dgm:cxn modelId="{0C22B02F-9301-4DAB-9655-8730CE4E7EA8}" type="presOf" srcId="{CBA9BA81-3661-4F4D-B9C8-B0A36448E25A}" destId="{E286EB5A-4AD7-4319-9386-AF1513149554}" srcOrd="0" destOrd="0" presId="urn:microsoft.com/office/officeart/2005/8/layout/process3"/>
    <dgm:cxn modelId="{4D938090-BF76-463D-85DF-C50DFCC5C346}" type="presOf" srcId="{B349EC01-811F-4FE2-8F5D-91CE98E1FA55}" destId="{AA0113E0-BABF-4CCD-A982-7B572BD10E15}" srcOrd="0" destOrd="6" presId="urn:microsoft.com/office/officeart/2005/8/layout/process3"/>
    <dgm:cxn modelId="{8C2CD0C1-7409-42D9-BE8A-B92D9D13F186}" type="presOf" srcId="{B8C3CF3F-F87E-47FE-A96B-9EA53EA81CDF}" destId="{7FF0F62E-61AF-4407-BCFB-5C6F4169E2F4}" srcOrd="0" destOrd="0" presId="urn:microsoft.com/office/officeart/2005/8/layout/process3"/>
    <dgm:cxn modelId="{6408EA85-8FB5-408A-B289-04D4C6240063}" type="presOf" srcId="{51E31C13-CC92-4455-B289-5376AF3BA27E}" destId="{AA0113E0-BABF-4CCD-A982-7B572BD10E15}" srcOrd="0" destOrd="1" presId="urn:microsoft.com/office/officeart/2005/8/layout/process3"/>
    <dgm:cxn modelId="{737D7AF2-8C0C-4746-A5DE-116801634DF2}" srcId="{0F492CD5-3285-4690-AC7A-B8C95AC723E3}" destId="{B349EC01-811F-4FE2-8F5D-91CE98E1FA55}" srcOrd="6" destOrd="0" parTransId="{5372D1DA-1D81-4735-9F5D-F85916950AAB}" sibTransId="{898C4D3C-BC35-4FD8-8C78-53AC569E6F94}"/>
    <dgm:cxn modelId="{7E963C0F-E5E5-4CB6-A382-2230EC5B11AC}" srcId="{0F492CD5-3285-4690-AC7A-B8C95AC723E3}" destId="{8E81DA14-A292-4C60-96A9-181795DD4CFA}" srcOrd="4" destOrd="0" parTransId="{0806D524-76E3-426A-89DB-C3F65B7C489A}" sibTransId="{D7310D8A-7A09-4046-9588-A9EEAC1BAA4B}"/>
    <dgm:cxn modelId="{FCC32EF6-C593-4ACC-8C37-36642F880D9C}" srcId="{0F492CD5-3285-4690-AC7A-B8C95AC723E3}" destId="{51E31C13-CC92-4455-B289-5376AF3BA27E}" srcOrd="1" destOrd="0" parTransId="{9A763BBA-5534-468D-A493-B762ED4356F9}" sibTransId="{25CB9B00-4438-4B54-A942-AF75CBA70027}"/>
    <dgm:cxn modelId="{FF5C98A4-DFAC-4813-940B-DD556F457777}" type="presOf" srcId="{0F492CD5-3285-4690-AC7A-B8C95AC723E3}" destId="{C917CEBE-9453-471D-80D5-627947C9A3BE}" srcOrd="0" destOrd="0" presId="urn:microsoft.com/office/officeart/2005/8/layout/process3"/>
    <dgm:cxn modelId="{65F08FE1-DAA1-426A-BD1B-47C06F3A2960}" type="presOf" srcId="{DFF31599-996F-4471-9B7B-11A1DB5AF443}" destId="{200CE7FA-9A41-426F-9C17-90BD87BEE0AB}" srcOrd="1" destOrd="0" presId="urn:microsoft.com/office/officeart/2005/8/layout/process3"/>
    <dgm:cxn modelId="{E9934D1A-8592-42E4-82FB-87F9AD6369D6}" type="presOf" srcId="{E61CEFD0-78A5-4BD4-AAC6-F155144C5603}" destId="{03E4F10F-906D-469B-A89C-904903990E25}" srcOrd="0" destOrd="0" presId="urn:microsoft.com/office/officeart/2005/8/layout/process3"/>
    <dgm:cxn modelId="{8638208D-7BD7-48F8-8CCA-E56BC772F5BB}" srcId="{DFF31599-996F-4471-9B7B-11A1DB5AF443}" destId="{B8C3CF3F-F87E-47FE-A96B-9EA53EA81CDF}" srcOrd="0" destOrd="0" parTransId="{42E41B66-64E0-418E-A9ED-040941F51C66}" sibTransId="{1E0AE4D6-BFA2-469A-AC4F-1EA8CCD90D3E}"/>
    <dgm:cxn modelId="{F78F5F47-44DD-46FA-89A8-6FB78772A248}" type="presOf" srcId="{B81A989C-CB9C-41C8-B47A-9522BC0D74E0}" destId="{7FF0F62E-61AF-4407-BCFB-5C6F4169E2F4}" srcOrd="0" destOrd="1" presId="urn:microsoft.com/office/officeart/2005/8/layout/process3"/>
    <dgm:cxn modelId="{67A2E466-7B2E-4E00-9FF0-D7C1FF90E11D}" type="presOf" srcId="{FB31C83D-D191-4B99-A22B-3E660759F8E1}" destId="{198B42E1-5BB2-4EB1-884A-195D5BCD6E97}" srcOrd="1" destOrd="0" presId="urn:microsoft.com/office/officeart/2005/8/layout/process3"/>
    <dgm:cxn modelId="{1BA48ECC-C779-47EC-BA37-F176A35048EE}" srcId="{0F492CD5-3285-4690-AC7A-B8C95AC723E3}" destId="{C34D5043-62CC-43BE-B818-B7E8CCC76600}" srcOrd="3" destOrd="0" parTransId="{82B8BC91-0598-4463-91EF-39B7E9FC2AC3}" sibTransId="{362E7E72-098A-4FB2-9554-5BE545F838E5}"/>
    <dgm:cxn modelId="{F61A33EB-A427-4476-81C2-5C48F2F3F4B7}" type="presOf" srcId="{FB31C83D-D191-4B99-A22B-3E660759F8E1}" destId="{890C03D6-51F2-45F7-86FB-6C6753BCE002}" srcOrd="0" destOrd="0" presId="urn:microsoft.com/office/officeart/2005/8/layout/process3"/>
    <dgm:cxn modelId="{BC32B824-57DD-4926-B0DF-9391CB08A6FE}" type="presOf" srcId="{70122D20-AEF3-4EB5-9B03-3B15A1938F85}" destId="{3141B621-4208-4E15-B099-C9793BBA7306}" srcOrd="0" destOrd="0" presId="urn:microsoft.com/office/officeart/2005/8/layout/process3"/>
    <dgm:cxn modelId="{D523C9DC-B291-4376-8FD8-BCBA6070270D}" type="presOf" srcId="{C93A2793-77DD-48CB-A1EF-578E693BDAF6}" destId="{AA0113E0-BABF-4CCD-A982-7B572BD10E15}" srcOrd="0" destOrd="5" presId="urn:microsoft.com/office/officeart/2005/8/layout/process3"/>
    <dgm:cxn modelId="{721582CD-D435-4711-837E-45A911002DB3}" srcId="{CBA9BA81-3661-4F4D-B9C8-B0A36448E25A}" destId="{DFF31599-996F-4471-9B7B-11A1DB5AF443}" srcOrd="1" destOrd="0" parTransId="{6D278AA1-3CDF-4F3E-9752-7159451FA615}" sibTransId="{70122D20-AEF3-4EB5-9B03-3B15A1938F85}"/>
    <dgm:cxn modelId="{2E93D085-A46A-4098-87FD-15311C3E19C3}" srcId="{0F492CD5-3285-4690-AC7A-B8C95AC723E3}" destId="{0B3F659E-92A3-4409-8ECF-A9CF9085E9A0}" srcOrd="0" destOrd="0" parTransId="{02E731A4-EC37-454D-AB3C-2C8E3F653DD0}" sibTransId="{25EB7E43-3BD0-407F-AD02-0380D5887404}"/>
    <dgm:cxn modelId="{684453A7-B185-426D-A12C-9190215AF147}" type="presOf" srcId="{4E425E61-63B9-4DA8-86D6-FA401C6B7F0D}" destId="{29F96D2F-4D82-4BA1-A8BA-0C7C38A968DA}" srcOrd="0" destOrd="0" presId="urn:microsoft.com/office/officeart/2005/8/layout/process3"/>
    <dgm:cxn modelId="{E9ABE820-4B5B-419B-8BA2-DEAD61D88F8C}" type="presOf" srcId="{0B3F659E-92A3-4409-8ECF-A9CF9085E9A0}" destId="{AA0113E0-BABF-4CCD-A982-7B572BD10E15}" srcOrd="0" destOrd="0" presId="urn:microsoft.com/office/officeart/2005/8/layout/process3"/>
    <dgm:cxn modelId="{C6CE5E32-DC72-4C0A-A086-DEFA4043F45E}" type="presOf" srcId="{8E81DA14-A292-4C60-96A9-181795DD4CFA}" destId="{AA0113E0-BABF-4CCD-A982-7B572BD10E15}" srcOrd="0" destOrd="4" presId="urn:microsoft.com/office/officeart/2005/8/layout/process3"/>
    <dgm:cxn modelId="{0A524135-E59F-4E19-98BD-A2F1723A1862}" type="presOf" srcId="{E61CEFD0-78A5-4BD4-AAC6-F155144C5603}" destId="{3B34C576-CC77-473A-A230-D37738644F30}" srcOrd="1" destOrd="0" presId="urn:microsoft.com/office/officeart/2005/8/layout/process3"/>
    <dgm:cxn modelId="{EEB0A293-66A2-4D57-8D86-C084FF9B829C}" srcId="{0F492CD5-3285-4690-AC7A-B8C95AC723E3}" destId="{C93A2793-77DD-48CB-A1EF-578E693BDAF6}" srcOrd="5" destOrd="0" parTransId="{73285792-FF83-4CBE-BA8A-8C624F524EEC}" sibTransId="{53749152-CBF8-4654-93CE-F60C60437178}"/>
    <dgm:cxn modelId="{F1E970BE-615B-4DCA-BCEE-67D1039E150A}" type="presOf" srcId="{C34D5043-62CC-43BE-B818-B7E8CCC76600}" destId="{AA0113E0-BABF-4CCD-A982-7B572BD10E15}" srcOrd="0" destOrd="3" presId="urn:microsoft.com/office/officeart/2005/8/layout/process3"/>
    <dgm:cxn modelId="{F0F60361-05D4-4EF5-8F87-842A84F331DD}" srcId="{DFF31599-996F-4471-9B7B-11A1DB5AF443}" destId="{B81A989C-CB9C-41C8-B47A-9522BC0D74E0}" srcOrd="1" destOrd="0" parTransId="{2B7EF364-5C35-431B-94F8-D0587FFA4073}" sibTransId="{0B870F65-0F70-44C7-AEEB-04476C29A85B}"/>
    <dgm:cxn modelId="{9E32E6BB-4989-45FE-8A56-12F97BA0896E}" type="presOf" srcId="{0F492CD5-3285-4690-AC7A-B8C95AC723E3}" destId="{3D303DC2-0575-4036-8881-C0B88A0CEE26}" srcOrd="1" destOrd="0" presId="urn:microsoft.com/office/officeart/2005/8/layout/process3"/>
    <dgm:cxn modelId="{1610AA9F-E4A2-4C3D-9DF8-7B5379217713}" type="presOf" srcId="{F76837BC-7D70-4745-9017-16FA771AE776}" destId="{AA0113E0-BABF-4CCD-A982-7B572BD10E15}" srcOrd="0" destOrd="2" presId="urn:microsoft.com/office/officeart/2005/8/layout/process3"/>
    <dgm:cxn modelId="{E32C3B71-4524-405E-AD8C-275B5593EC21}" srcId="{CBA9BA81-3661-4F4D-B9C8-B0A36448E25A}" destId="{E61CEFD0-78A5-4BD4-AAC6-F155144C5603}" srcOrd="0" destOrd="0" parTransId="{80D97817-97E0-4F11-A727-623CA854940F}" sibTransId="{FB31C83D-D191-4B99-A22B-3E660759F8E1}"/>
    <dgm:cxn modelId="{E90EB33F-8D3D-4583-9C4A-C40630BEB4E1}" type="presOf" srcId="{DFF31599-996F-4471-9B7B-11A1DB5AF443}" destId="{E3509B83-08C5-4ADF-898A-CCA5A29531A5}" srcOrd="0" destOrd="0" presId="urn:microsoft.com/office/officeart/2005/8/layout/process3"/>
    <dgm:cxn modelId="{4DD32E08-1E5D-4B89-BC43-D7BFB386D78E}" type="presOf" srcId="{70122D20-AEF3-4EB5-9B03-3B15A1938F85}" destId="{28380592-937B-441C-A642-DEE08CFED256}" srcOrd="1" destOrd="0" presId="urn:microsoft.com/office/officeart/2005/8/layout/process3"/>
    <dgm:cxn modelId="{404BC6C8-6637-4180-8ADE-39919D014DB4}" type="presOf" srcId="{24CD785D-9223-430C-8589-1E303D3998EE}" destId="{7FF0F62E-61AF-4407-BCFB-5C6F4169E2F4}" srcOrd="0" destOrd="2" presId="urn:microsoft.com/office/officeart/2005/8/layout/process3"/>
    <dgm:cxn modelId="{728C13D4-B9E7-4823-A682-E06EB078F713}" type="presParOf" srcId="{E286EB5A-4AD7-4319-9386-AF1513149554}" destId="{BA8B6B75-4761-4037-800B-8B3B2900C705}" srcOrd="0" destOrd="0" presId="urn:microsoft.com/office/officeart/2005/8/layout/process3"/>
    <dgm:cxn modelId="{4475C2D1-E4B0-4A66-A88D-A7BD093DCA53}" type="presParOf" srcId="{BA8B6B75-4761-4037-800B-8B3B2900C705}" destId="{03E4F10F-906D-469B-A89C-904903990E25}" srcOrd="0" destOrd="0" presId="urn:microsoft.com/office/officeart/2005/8/layout/process3"/>
    <dgm:cxn modelId="{49747A30-FB30-4D8F-9F67-2CB338CE7BCE}" type="presParOf" srcId="{BA8B6B75-4761-4037-800B-8B3B2900C705}" destId="{3B34C576-CC77-473A-A230-D37738644F30}" srcOrd="1" destOrd="0" presId="urn:microsoft.com/office/officeart/2005/8/layout/process3"/>
    <dgm:cxn modelId="{297F85C2-5BE9-4AE6-841A-775834155821}" type="presParOf" srcId="{BA8B6B75-4761-4037-800B-8B3B2900C705}" destId="{29F96D2F-4D82-4BA1-A8BA-0C7C38A968DA}" srcOrd="2" destOrd="0" presId="urn:microsoft.com/office/officeart/2005/8/layout/process3"/>
    <dgm:cxn modelId="{F720C243-DB56-4F81-A71A-1241B61FA6B6}" type="presParOf" srcId="{E286EB5A-4AD7-4319-9386-AF1513149554}" destId="{890C03D6-51F2-45F7-86FB-6C6753BCE002}" srcOrd="1" destOrd="0" presId="urn:microsoft.com/office/officeart/2005/8/layout/process3"/>
    <dgm:cxn modelId="{4192D950-A77B-4C1B-99C1-0D212B4CE33D}" type="presParOf" srcId="{890C03D6-51F2-45F7-86FB-6C6753BCE002}" destId="{198B42E1-5BB2-4EB1-884A-195D5BCD6E97}" srcOrd="0" destOrd="0" presId="urn:microsoft.com/office/officeart/2005/8/layout/process3"/>
    <dgm:cxn modelId="{E9310531-BE39-41AA-A806-C1D83B1A84C8}" type="presParOf" srcId="{E286EB5A-4AD7-4319-9386-AF1513149554}" destId="{6BD3A00D-062B-4522-9706-A5E641A38DCF}" srcOrd="2" destOrd="0" presId="urn:microsoft.com/office/officeart/2005/8/layout/process3"/>
    <dgm:cxn modelId="{6C97EFA1-1CEC-4081-9C9F-3F4FF194956C}" type="presParOf" srcId="{6BD3A00D-062B-4522-9706-A5E641A38DCF}" destId="{E3509B83-08C5-4ADF-898A-CCA5A29531A5}" srcOrd="0" destOrd="0" presId="urn:microsoft.com/office/officeart/2005/8/layout/process3"/>
    <dgm:cxn modelId="{CF571120-B68B-49E0-9BBE-F08BE46ED0B2}" type="presParOf" srcId="{6BD3A00D-062B-4522-9706-A5E641A38DCF}" destId="{200CE7FA-9A41-426F-9C17-90BD87BEE0AB}" srcOrd="1" destOrd="0" presId="urn:microsoft.com/office/officeart/2005/8/layout/process3"/>
    <dgm:cxn modelId="{30E310BF-07B2-4549-8463-37A75EF51A4C}" type="presParOf" srcId="{6BD3A00D-062B-4522-9706-A5E641A38DCF}" destId="{7FF0F62E-61AF-4407-BCFB-5C6F4169E2F4}" srcOrd="2" destOrd="0" presId="urn:microsoft.com/office/officeart/2005/8/layout/process3"/>
    <dgm:cxn modelId="{55628E33-8862-4274-8D1A-2095A8BD6F7D}" type="presParOf" srcId="{E286EB5A-4AD7-4319-9386-AF1513149554}" destId="{3141B621-4208-4E15-B099-C9793BBA7306}" srcOrd="3" destOrd="0" presId="urn:microsoft.com/office/officeart/2005/8/layout/process3"/>
    <dgm:cxn modelId="{AAD482F2-9528-45F5-A6EA-883DF801C2D4}" type="presParOf" srcId="{3141B621-4208-4E15-B099-C9793BBA7306}" destId="{28380592-937B-441C-A642-DEE08CFED256}" srcOrd="0" destOrd="0" presId="urn:microsoft.com/office/officeart/2005/8/layout/process3"/>
    <dgm:cxn modelId="{9EBA076C-0CB6-4300-90E3-60240799B5B5}" type="presParOf" srcId="{E286EB5A-4AD7-4319-9386-AF1513149554}" destId="{876EDFBD-7389-44A1-AE2D-E26487B5D8EF}" srcOrd="4" destOrd="0" presId="urn:microsoft.com/office/officeart/2005/8/layout/process3"/>
    <dgm:cxn modelId="{73500CA4-915A-4F7F-8A3D-8EF8FBB93FF7}" type="presParOf" srcId="{876EDFBD-7389-44A1-AE2D-E26487B5D8EF}" destId="{C917CEBE-9453-471D-80D5-627947C9A3BE}" srcOrd="0" destOrd="0" presId="urn:microsoft.com/office/officeart/2005/8/layout/process3"/>
    <dgm:cxn modelId="{2C1F0327-50FB-4998-89FE-6C931A95AB96}" type="presParOf" srcId="{876EDFBD-7389-44A1-AE2D-E26487B5D8EF}" destId="{3D303DC2-0575-4036-8881-C0B88A0CEE26}" srcOrd="1" destOrd="0" presId="urn:microsoft.com/office/officeart/2005/8/layout/process3"/>
    <dgm:cxn modelId="{1B2A7C81-6539-4FC9-9E38-EFF3768DBE96}" type="presParOf" srcId="{876EDFBD-7389-44A1-AE2D-E26487B5D8EF}" destId="{AA0113E0-BABF-4CCD-A982-7B572BD10E15}" srcOrd="2" destOrd="0" presId="urn:microsoft.com/office/officeart/2005/8/layout/process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A291D-0942-43D5-800D-08E9B3A2B6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AFC0D-C337-4E5F-B656-A52CF291BF23}">
      <dgm:prSet phldrT="[Text]"/>
      <dgm:spPr/>
      <dgm:t>
        <a:bodyPr/>
        <a:lstStyle/>
        <a:p>
          <a:r>
            <a:rPr lang="sr-Cyrl-RS" dirty="0" smtClean="0"/>
            <a:t>Акциони план</a:t>
          </a:r>
          <a:endParaRPr lang="en-US" dirty="0"/>
        </a:p>
      </dgm:t>
    </dgm:pt>
    <dgm:pt modelId="{6EDCF3EF-37B1-4BB4-A3DC-6743462BE50F}" type="parTrans" cxnId="{F9FC3F6B-BF50-43FF-A208-20298B0C12D0}">
      <dgm:prSet/>
      <dgm:spPr/>
      <dgm:t>
        <a:bodyPr/>
        <a:lstStyle/>
        <a:p>
          <a:endParaRPr lang="en-US"/>
        </a:p>
      </dgm:t>
    </dgm:pt>
    <dgm:pt modelId="{6ABE1BB0-2CD3-4C30-8D1B-4114143DCEBB}" type="sibTrans" cxnId="{F9FC3F6B-BF50-43FF-A208-20298B0C12D0}">
      <dgm:prSet/>
      <dgm:spPr/>
      <dgm:t>
        <a:bodyPr/>
        <a:lstStyle/>
        <a:p>
          <a:endParaRPr lang="en-US"/>
        </a:p>
      </dgm:t>
    </dgm:pt>
    <dgm:pt modelId="{D8F8A6E8-F738-4325-A358-5DA25494EC47}">
      <dgm:prSet phldrT="[Text]"/>
      <dgm:spPr/>
      <dgm:t>
        <a:bodyPr/>
        <a:lstStyle/>
        <a:p>
          <a:r>
            <a:rPr lang="sr-Cyrl-CS" b="1" dirty="0" smtClean="0"/>
            <a:t>Настава и учење</a:t>
          </a:r>
          <a:r>
            <a:rPr lang="en-US" b="1" dirty="0" smtClean="0"/>
            <a:t>:</a:t>
          </a:r>
          <a:endParaRPr lang="en-US" dirty="0"/>
        </a:p>
      </dgm:t>
    </dgm:pt>
    <dgm:pt modelId="{19A30E1A-E4EF-44A0-9125-B17DD41CBCE8}" type="parTrans" cxnId="{9B57F05A-493F-4350-BDE9-BC6966431924}">
      <dgm:prSet/>
      <dgm:spPr/>
      <dgm:t>
        <a:bodyPr/>
        <a:lstStyle/>
        <a:p>
          <a:endParaRPr lang="en-US"/>
        </a:p>
      </dgm:t>
    </dgm:pt>
    <dgm:pt modelId="{2C564714-1CE8-4845-9D27-01AC3D609B4A}" type="sibTrans" cxnId="{9B57F05A-493F-4350-BDE9-BC6966431924}">
      <dgm:prSet/>
      <dgm:spPr/>
      <dgm:t>
        <a:bodyPr/>
        <a:lstStyle/>
        <a:p>
          <a:endParaRPr lang="en-US"/>
        </a:p>
      </dgm:t>
    </dgm:pt>
    <dgm:pt modelId="{3F83B623-E756-49D3-A1B3-857041B27785}">
      <dgm:prSet phldrT="[Text]" phldr="1"/>
      <dgm:spPr/>
      <dgm:t>
        <a:bodyPr/>
        <a:lstStyle/>
        <a:p>
          <a:endParaRPr lang="en-US" dirty="0"/>
        </a:p>
      </dgm:t>
    </dgm:pt>
    <dgm:pt modelId="{8868E141-81F6-4295-9B03-9893CB8EF1A4}" type="parTrans" cxnId="{D85D9D8F-A9B5-4B92-ADF1-B1509A7056A3}">
      <dgm:prSet/>
      <dgm:spPr/>
      <dgm:t>
        <a:bodyPr/>
        <a:lstStyle/>
        <a:p>
          <a:endParaRPr lang="en-US"/>
        </a:p>
      </dgm:t>
    </dgm:pt>
    <dgm:pt modelId="{24146AE8-3FAC-417A-A4DC-B7236B4290C8}" type="sibTrans" cxnId="{D85D9D8F-A9B5-4B92-ADF1-B1509A7056A3}">
      <dgm:prSet/>
      <dgm:spPr/>
      <dgm:t>
        <a:bodyPr/>
        <a:lstStyle/>
        <a:p>
          <a:endParaRPr lang="en-US"/>
        </a:p>
      </dgm:t>
    </dgm:pt>
    <dgm:pt modelId="{8BC3889E-A120-4DE3-A472-B1E9A46235EA}">
      <dgm:prSet/>
      <dgm:spPr/>
      <dgm:t>
        <a:bodyPr/>
        <a:lstStyle/>
        <a:p>
          <a:r>
            <a:rPr lang="en-US" dirty="0" err="1" smtClean="0"/>
            <a:t>унапређење</a:t>
          </a:r>
          <a:r>
            <a:rPr lang="en-US" dirty="0" smtClean="0"/>
            <a:t> </a:t>
          </a:r>
          <a:r>
            <a:rPr lang="en-US" dirty="0" err="1" smtClean="0"/>
            <a:t>планирања</a:t>
          </a:r>
          <a:r>
            <a:rPr lang="en-US" dirty="0" smtClean="0"/>
            <a:t> </a:t>
          </a:r>
          <a:r>
            <a:rPr lang="en-US" dirty="0" err="1" smtClean="0"/>
            <a:t>наставе</a:t>
          </a:r>
          <a:r>
            <a:rPr lang="en-US" dirty="0" smtClean="0"/>
            <a:t>;</a:t>
          </a:r>
        </a:p>
      </dgm:t>
    </dgm:pt>
    <dgm:pt modelId="{97F5A67C-D686-4117-9D06-EF9821BF93CF}" type="parTrans" cxnId="{53AE111D-2BDC-40FD-8220-163C091C2505}">
      <dgm:prSet/>
      <dgm:spPr/>
      <dgm:t>
        <a:bodyPr/>
        <a:lstStyle/>
        <a:p>
          <a:endParaRPr lang="en-US"/>
        </a:p>
      </dgm:t>
    </dgm:pt>
    <dgm:pt modelId="{C970738C-B572-49CB-B3AC-FFB4010553DA}" type="sibTrans" cxnId="{53AE111D-2BDC-40FD-8220-163C091C2505}">
      <dgm:prSet/>
      <dgm:spPr/>
      <dgm:t>
        <a:bodyPr/>
        <a:lstStyle/>
        <a:p>
          <a:endParaRPr lang="en-US"/>
        </a:p>
      </dgm:t>
    </dgm:pt>
    <dgm:pt modelId="{D7FDA48E-578B-46E0-99C3-9FC4B18EB17C}">
      <dgm:prSet/>
      <dgm:spPr/>
      <dgm:t>
        <a:bodyPr/>
        <a:lstStyle/>
        <a:p>
          <a:r>
            <a:rPr lang="sr-Cyrl-CS" dirty="0" smtClean="0"/>
            <a:t>подизање квалитета наставе увођењем савремених метода</a:t>
          </a:r>
          <a:r>
            <a:rPr lang="en-US" dirty="0" smtClean="0"/>
            <a:t> и </a:t>
          </a:r>
          <a:r>
            <a:rPr lang="en-US" dirty="0" err="1" smtClean="0"/>
            <a:t>техника</a:t>
          </a:r>
          <a:r>
            <a:rPr lang="en-US" dirty="0" smtClean="0"/>
            <a:t>;</a:t>
          </a:r>
        </a:p>
      </dgm:t>
    </dgm:pt>
    <dgm:pt modelId="{C1D6C4A6-A01A-48C1-B607-13F96A4249E7}" type="parTrans" cxnId="{F3894C7F-675E-42E3-B4C3-FE50A99C0910}">
      <dgm:prSet/>
      <dgm:spPr/>
      <dgm:t>
        <a:bodyPr/>
        <a:lstStyle/>
        <a:p>
          <a:endParaRPr lang="en-US"/>
        </a:p>
      </dgm:t>
    </dgm:pt>
    <dgm:pt modelId="{26AA36E3-E657-4926-A1B9-2463D4CF7383}" type="sibTrans" cxnId="{F3894C7F-675E-42E3-B4C3-FE50A99C0910}">
      <dgm:prSet/>
      <dgm:spPr/>
      <dgm:t>
        <a:bodyPr/>
        <a:lstStyle/>
        <a:p>
          <a:endParaRPr lang="en-US"/>
        </a:p>
      </dgm:t>
    </dgm:pt>
    <dgm:pt modelId="{FCE0396B-6018-425B-81CD-95EC2217B3A1}">
      <dgm:prSet/>
      <dgm:spPr/>
      <dgm:t>
        <a:bodyPr/>
        <a:lstStyle/>
        <a:p>
          <a:r>
            <a:rPr lang="en-US" dirty="0" err="1" smtClean="0"/>
            <a:t>иновирање</a:t>
          </a:r>
          <a:r>
            <a:rPr lang="en-US" dirty="0" smtClean="0"/>
            <a:t> </a:t>
          </a:r>
          <a:r>
            <a:rPr lang="en-US" dirty="0" err="1" smtClean="0"/>
            <a:t>наставе</a:t>
          </a:r>
          <a:r>
            <a:rPr lang="en-US" dirty="0" smtClean="0"/>
            <a:t> </a:t>
          </a:r>
          <a:r>
            <a:rPr lang="en-US" dirty="0" err="1" smtClean="0"/>
            <a:t>увођењем</a:t>
          </a:r>
          <a:r>
            <a:rPr lang="en-US" dirty="0" smtClean="0"/>
            <a:t> </a:t>
          </a:r>
          <a:r>
            <a:rPr lang="en-US" dirty="0" err="1" smtClean="0"/>
            <a:t>огледних</a:t>
          </a:r>
          <a:r>
            <a:rPr lang="en-US" dirty="0" smtClean="0"/>
            <a:t>/</a:t>
          </a:r>
          <a:r>
            <a:rPr lang="en-US" dirty="0" err="1" smtClean="0"/>
            <a:t>угледних</a:t>
          </a:r>
          <a:r>
            <a:rPr lang="en-US" dirty="0" smtClean="0"/>
            <a:t> </a:t>
          </a:r>
          <a:r>
            <a:rPr lang="en-US" dirty="0" err="1" smtClean="0"/>
            <a:t>активности</a:t>
          </a:r>
          <a:r>
            <a:rPr lang="en-US" dirty="0" smtClean="0"/>
            <a:t>;</a:t>
          </a:r>
        </a:p>
      </dgm:t>
    </dgm:pt>
    <dgm:pt modelId="{5DBA1E12-2FEE-49E7-83C5-28CA35EB74E4}" type="parTrans" cxnId="{047BBA62-834A-48D8-A538-676245C54E85}">
      <dgm:prSet/>
      <dgm:spPr/>
      <dgm:t>
        <a:bodyPr/>
        <a:lstStyle/>
        <a:p>
          <a:endParaRPr lang="en-US"/>
        </a:p>
      </dgm:t>
    </dgm:pt>
    <dgm:pt modelId="{3EACED9B-59DC-4AA1-91CD-9228F344E668}" type="sibTrans" cxnId="{047BBA62-834A-48D8-A538-676245C54E85}">
      <dgm:prSet/>
      <dgm:spPr/>
      <dgm:t>
        <a:bodyPr/>
        <a:lstStyle/>
        <a:p>
          <a:endParaRPr lang="en-US"/>
        </a:p>
      </dgm:t>
    </dgm:pt>
    <dgm:pt modelId="{EAD76069-A364-4E1A-85BB-B0CA0D58D7BD}">
      <dgm:prSet/>
      <dgm:spPr/>
      <dgm:t>
        <a:bodyPr/>
        <a:lstStyle/>
        <a:p>
          <a:r>
            <a:rPr lang="en-US" dirty="0" err="1" smtClean="0"/>
            <a:t>упознавање</a:t>
          </a:r>
          <a:r>
            <a:rPr lang="en-US" dirty="0" smtClean="0"/>
            <a:t> </a:t>
          </a:r>
          <a:r>
            <a:rPr lang="en-US" dirty="0" err="1" smtClean="0"/>
            <a:t>ученика</a:t>
          </a:r>
          <a:r>
            <a:rPr lang="en-US" dirty="0" smtClean="0"/>
            <a:t> </a:t>
          </a:r>
          <a:r>
            <a:rPr lang="en-US" dirty="0" err="1" smtClean="0"/>
            <a:t>са</a:t>
          </a:r>
          <a:r>
            <a:rPr lang="en-US" dirty="0" smtClean="0"/>
            <a:t> </a:t>
          </a:r>
          <a:r>
            <a:rPr lang="en-US" dirty="0" err="1" smtClean="0"/>
            <a:t>различитим</a:t>
          </a:r>
          <a:r>
            <a:rPr lang="en-US" dirty="0" smtClean="0"/>
            <a:t> </a:t>
          </a:r>
          <a:r>
            <a:rPr lang="en-US" dirty="0" err="1" smtClean="0"/>
            <a:t>техникама</a:t>
          </a:r>
          <a:r>
            <a:rPr lang="en-US" dirty="0" smtClean="0"/>
            <a:t> </a:t>
          </a:r>
          <a:r>
            <a:rPr lang="en-US" dirty="0" err="1" smtClean="0"/>
            <a:t>учења</a:t>
          </a:r>
          <a:r>
            <a:rPr lang="en-US" dirty="0" smtClean="0"/>
            <a:t>;</a:t>
          </a:r>
        </a:p>
      </dgm:t>
    </dgm:pt>
    <dgm:pt modelId="{9DE18505-20A6-4B72-8AC7-37388E2F3697}" type="parTrans" cxnId="{DCF75FBC-932E-405B-8B37-98365D42A265}">
      <dgm:prSet/>
      <dgm:spPr/>
      <dgm:t>
        <a:bodyPr/>
        <a:lstStyle/>
        <a:p>
          <a:endParaRPr lang="en-US"/>
        </a:p>
      </dgm:t>
    </dgm:pt>
    <dgm:pt modelId="{C3FB8166-2A01-49A4-8136-3D58657F8981}" type="sibTrans" cxnId="{DCF75FBC-932E-405B-8B37-98365D42A265}">
      <dgm:prSet/>
      <dgm:spPr/>
      <dgm:t>
        <a:bodyPr/>
        <a:lstStyle/>
        <a:p>
          <a:endParaRPr lang="en-US"/>
        </a:p>
      </dgm:t>
    </dgm:pt>
    <dgm:pt modelId="{DCF9BC84-F9DE-41BE-B86F-37ED35CE9516}">
      <dgm:prSet/>
      <dgm:spPr/>
      <dgm:t>
        <a:bodyPr/>
        <a:lstStyle/>
        <a:p>
          <a:r>
            <a:rPr lang="en-US" dirty="0" err="1" smtClean="0"/>
            <a:t>увођење</a:t>
          </a:r>
          <a:r>
            <a:rPr lang="en-US" dirty="0" smtClean="0"/>
            <a:t> </a:t>
          </a:r>
          <a:r>
            <a:rPr lang="en-US" dirty="0" err="1" smtClean="0"/>
            <a:t>разноврснијих</a:t>
          </a:r>
          <a:r>
            <a:rPr lang="en-US" dirty="0" smtClean="0"/>
            <a:t> </a:t>
          </a:r>
          <a:r>
            <a:rPr lang="en-US" dirty="0" err="1" smtClean="0"/>
            <a:t>ваннаставних</a:t>
          </a:r>
          <a:r>
            <a:rPr lang="en-US" dirty="0" smtClean="0"/>
            <a:t> </a:t>
          </a:r>
          <a:r>
            <a:rPr lang="en-US" dirty="0" err="1" smtClean="0"/>
            <a:t>активности</a:t>
          </a:r>
          <a:r>
            <a:rPr lang="en-US" dirty="0" smtClean="0"/>
            <a:t> </a:t>
          </a:r>
          <a:r>
            <a:rPr lang="en-US" dirty="0" err="1" smtClean="0"/>
            <a:t>на</a:t>
          </a:r>
          <a:r>
            <a:rPr lang="en-US" dirty="0" smtClean="0"/>
            <a:t> </a:t>
          </a:r>
          <a:r>
            <a:rPr lang="en-US" dirty="0" err="1" smtClean="0"/>
            <a:t>бази</a:t>
          </a:r>
          <a:r>
            <a:rPr lang="en-US" dirty="0" smtClean="0"/>
            <a:t> </a:t>
          </a:r>
          <a:r>
            <a:rPr lang="en-US" dirty="0" err="1" smtClean="0"/>
            <a:t>потенцијала</a:t>
          </a:r>
          <a:r>
            <a:rPr lang="en-US" dirty="0" smtClean="0"/>
            <a:t> </a:t>
          </a:r>
          <a:r>
            <a:rPr lang="en-US" dirty="0" err="1" smtClean="0"/>
            <a:t>школе</a:t>
          </a:r>
          <a:r>
            <a:rPr lang="en-US" dirty="0" smtClean="0"/>
            <a:t> и </a:t>
          </a:r>
          <a:r>
            <a:rPr lang="en-US" dirty="0" err="1" smtClean="0"/>
            <a:t>интересовања</a:t>
          </a:r>
          <a:r>
            <a:rPr lang="en-US" dirty="0" smtClean="0"/>
            <a:t> </a:t>
          </a:r>
          <a:r>
            <a:rPr lang="en-US" dirty="0" err="1" smtClean="0"/>
            <a:t>ученика</a:t>
          </a:r>
          <a:r>
            <a:rPr lang="en-US" dirty="0" smtClean="0"/>
            <a:t>.</a:t>
          </a:r>
        </a:p>
      </dgm:t>
    </dgm:pt>
    <dgm:pt modelId="{7A0B2E6F-B304-4156-91B1-D666DF3AE963}" type="parTrans" cxnId="{312E646F-D10C-482D-A45A-EF19ED68F584}">
      <dgm:prSet/>
      <dgm:spPr/>
      <dgm:t>
        <a:bodyPr/>
        <a:lstStyle/>
        <a:p>
          <a:endParaRPr lang="en-US"/>
        </a:p>
      </dgm:t>
    </dgm:pt>
    <dgm:pt modelId="{83E0A1FF-26D4-4363-8407-6649A0064494}" type="sibTrans" cxnId="{312E646F-D10C-482D-A45A-EF19ED68F584}">
      <dgm:prSet/>
      <dgm:spPr/>
      <dgm:t>
        <a:bodyPr/>
        <a:lstStyle/>
        <a:p>
          <a:endParaRPr lang="en-US"/>
        </a:p>
      </dgm:t>
    </dgm:pt>
    <dgm:pt modelId="{ABF64317-8D98-4EF1-8531-C10F3F35EDF0}">
      <dgm:prSet/>
      <dgm:spPr/>
      <dgm:t>
        <a:bodyPr/>
        <a:lstStyle/>
        <a:p>
          <a:endParaRPr lang="en-US" dirty="0" smtClean="0"/>
        </a:p>
      </dgm:t>
    </dgm:pt>
    <dgm:pt modelId="{FD861858-4051-43F1-A6B8-F7A86976F28B}" type="parTrans" cxnId="{F645412B-77F8-4C24-BCA0-002F3FAD9C1B}">
      <dgm:prSet/>
      <dgm:spPr/>
      <dgm:t>
        <a:bodyPr/>
        <a:lstStyle/>
        <a:p>
          <a:endParaRPr lang="en-US"/>
        </a:p>
      </dgm:t>
    </dgm:pt>
    <dgm:pt modelId="{078FF0E7-0C37-4ACA-9736-184CEB798C14}" type="sibTrans" cxnId="{F645412B-77F8-4C24-BCA0-002F3FAD9C1B}">
      <dgm:prSet/>
      <dgm:spPr/>
      <dgm:t>
        <a:bodyPr/>
        <a:lstStyle/>
        <a:p>
          <a:endParaRPr lang="en-US"/>
        </a:p>
      </dgm:t>
    </dgm:pt>
    <dgm:pt modelId="{551163AC-1974-4C12-8A8F-7437FD446083}">
      <dgm:prSet/>
      <dgm:spPr/>
      <dgm:t>
        <a:bodyPr/>
        <a:lstStyle/>
        <a:p>
          <a:r>
            <a:rPr lang="en-US" b="1" dirty="0" err="1" smtClean="0"/>
            <a:t>Подршка</a:t>
          </a:r>
          <a:r>
            <a:rPr lang="en-US" b="1" dirty="0" smtClean="0"/>
            <a:t> </a:t>
          </a:r>
          <a:r>
            <a:rPr lang="en-US" b="1" dirty="0" err="1" smtClean="0"/>
            <a:t>ученицима</a:t>
          </a:r>
          <a:r>
            <a:rPr lang="en-US" b="1" dirty="0" smtClean="0"/>
            <a:t>:</a:t>
          </a:r>
          <a:endParaRPr lang="en-US" dirty="0" smtClean="0"/>
        </a:p>
      </dgm:t>
    </dgm:pt>
    <dgm:pt modelId="{57899E76-2361-4F78-B30B-3F5B877A8891}" type="parTrans" cxnId="{25A33BAB-247A-45BA-8596-3D1933D3948F}">
      <dgm:prSet/>
      <dgm:spPr/>
      <dgm:t>
        <a:bodyPr/>
        <a:lstStyle/>
        <a:p>
          <a:endParaRPr lang="en-US"/>
        </a:p>
      </dgm:t>
    </dgm:pt>
    <dgm:pt modelId="{5A8A7E30-DDE9-42E0-B8E2-A2FC3BB5E3EB}" type="sibTrans" cxnId="{25A33BAB-247A-45BA-8596-3D1933D3948F}">
      <dgm:prSet/>
      <dgm:spPr/>
      <dgm:t>
        <a:bodyPr/>
        <a:lstStyle/>
        <a:p>
          <a:endParaRPr lang="en-US"/>
        </a:p>
      </dgm:t>
    </dgm:pt>
    <dgm:pt modelId="{F82EFBE5-11AA-44F7-BEB7-FD1D10B2FF42}">
      <dgm:prSet/>
      <dgm:spPr/>
      <dgm:t>
        <a:bodyPr/>
        <a:lstStyle/>
        <a:p>
          <a:r>
            <a:rPr lang="en-US" dirty="0" err="1" smtClean="0"/>
            <a:t>планирање</a:t>
          </a:r>
          <a:r>
            <a:rPr lang="en-US" dirty="0" smtClean="0"/>
            <a:t> </a:t>
          </a:r>
          <a:r>
            <a:rPr lang="en-US" dirty="0" err="1" smtClean="0"/>
            <a:t>пружања</a:t>
          </a:r>
          <a:r>
            <a:rPr lang="en-US" dirty="0" smtClean="0"/>
            <a:t> </a:t>
          </a:r>
          <a:r>
            <a:rPr lang="en-US" dirty="0" err="1" smtClean="0"/>
            <a:t>подршке</a:t>
          </a:r>
          <a:r>
            <a:rPr lang="en-US" dirty="0" smtClean="0"/>
            <a:t> </a:t>
          </a:r>
          <a:r>
            <a:rPr lang="en-US" dirty="0" err="1" smtClean="0"/>
            <a:t>ученицима</a:t>
          </a:r>
          <a:r>
            <a:rPr lang="en-US" dirty="0" smtClean="0"/>
            <a:t>;</a:t>
          </a:r>
        </a:p>
      </dgm:t>
    </dgm:pt>
    <dgm:pt modelId="{755A9517-232C-49DD-8E16-F938A0DD6548}" type="parTrans" cxnId="{B16BC126-35FF-4265-B784-44AD3D8A5D06}">
      <dgm:prSet/>
      <dgm:spPr/>
      <dgm:t>
        <a:bodyPr/>
        <a:lstStyle/>
        <a:p>
          <a:endParaRPr lang="en-US"/>
        </a:p>
      </dgm:t>
    </dgm:pt>
    <dgm:pt modelId="{93CF9AD4-DBD1-4702-A56E-B7F862367F53}" type="sibTrans" cxnId="{B16BC126-35FF-4265-B784-44AD3D8A5D06}">
      <dgm:prSet/>
      <dgm:spPr/>
      <dgm:t>
        <a:bodyPr/>
        <a:lstStyle/>
        <a:p>
          <a:endParaRPr lang="en-US"/>
        </a:p>
      </dgm:t>
    </dgm:pt>
    <dgm:pt modelId="{EE77E555-E29F-4770-9438-64F9BD1C7715}">
      <dgm:prSet/>
      <dgm:spPr/>
      <dgm:t>
        <a:bodyPr/>
        <a:lstStyle/>
        <a:p>
          <a:r>
            <a:rPr lang="en-US" dirty="0" err="1" smtClean="0"/>
            <a:t>похваљивање</a:t>
          </a:r>
          <a:r>
            <a:rPr lang="en-US" dirty="0" smtClean="0"/>
            <a:t> и </a:t>
          </a:r>
          <a:r>
            <a:rPr lang="en-US" dirty="0" err="1" smtClean="0"/>
            <a:t>награђивање</a:t>
          </a:r>
          <a:r>
            <a:rPr lang="en-US" dirty="0" smtClean="0"/>
            <a:t> </a:t>
          </a:r>
          <a:r>
            <a:rPr lang="en-US" dirty="0" err="1" smtClean="0"/>
            <a:t>ученика</a:t>
          </a:r>
          <a:r>
            <a:rPr lang="en-US" dirty="0" smtClean="0"/>
            <a:t> и </a:t>
          </a:r>
          <a:r>
            <a:rPr lang="en-US" dirty="0" err="1" smtClean="0"/>
            <a:t>запослених</a:t>
          </a:r>
          <a:r>
            <a:rPr lang="en-US" dirty="0" smtClean="0"/>
            <a:t> </a:t>
          </a:r>
          <a:r>
            <a:rPr lang="en-US" dirty="0" err="1" smtClean="0"/>
            <a:t>школе</a:t>
          </a:r>
          <a:r>
            <a:rPr lang="en-US" dirty="0" smtClean="0"/>
            <a:t>;</a:t>
          </a:r>
        </a:p>
      </dgm:t>
    </dgm:pt>
    <dgm:pt modelId="{08E8D995-0FE6-4B4E-A199-5822B635C4B3}" type="parTrans" cxnId="{A74D8ED7-20A9-4709-BEB8-62B2BB1075D7}">
      <dgm:prSet/>
      <dgm:spPr/>
      <dgm:t>
        <a:bodyPr/>
        <a:lstStyle/>
        <a:p>
          <a:endParaRPr lang="en-US"/>
        </a:p>
      </dgm:t>
    </dgm:pt>
    <dgm:pt modelId="{CB1492C0-2727-437D-9E2A-DF18045DAC71}" type="sibTrans" cxnId="{A74D8ED7-20A9-4709-BEB8-62B2BB1075D7}">
      <dgm:prSet/>
      <dgm:spPr/>
      <dgm:t>
        <a:bodyPr/>
        <a:lstStyle/>
        <a:p>
          <a:endParaRPr lang="en-US"/>
        </a:p>
      </dgm:t>
    </dgm:pt>
    <dgm:pt modelId="{9932A1F8-6710-4358-8722-B07DE764EC7B}">
      <dgm:prSet/>
      <dgm:spPr/>
      <dgm:t>
        <a:bodyPr/>
        <a:lstStyle/>
        <a:p>
          <a:r>
            <a:rPr lang="en-US" dirty="0" err="1" smtClean="0"/>
            <a:t>сарадња</a:t>
          </a:r>
          <a:r>
            <a:rPr lang="en-US" dirty="0" smtClean="0"/>
            <a:t> </a:t>
          </a:r>
          <a:r>
            <a:rPr lang="en-US" dirty="0" err="1" smtClean="0"/>
            <a:t>са</a:t>
          </a:r>
          <a:r>
            <a:rPr lang="en-US" dirty="0" smtClean="0"/>
            <a:t> </a:t>
          </a:r>
          <a:r>
            <a:rPr lang="en-US" dirty="0" err="1" smtClean="0"/>
            <a:t>стручњацима</a:t>
          </a:r>
          <a:r>
            <a:rPr lang="en-US" dirty="0" smtClean="0"/>
            <a:t> </a:t>
          </a:r>
          <a:r>
            <a:rPr lang="en-US" dirty="0" err="1" smtClean="0"/>
            <a:t>ван</a:t>
          </a:r>
          <a:r>
            <a:rPr lang="en-US" dirty="0" smtClean="0"/>
            <a:t> </a:t>
          </a:r>
          <a:r>
            <a:rPr lang="en-US" dirty="0" err="1" smtClean="0"/>
            <a:t>школе</a:t>
          </a:r>
          <a:endParaRPr lang="en-US" dirty="0"/>
        </a:p>
      </dgm:t>
    </dgm:pt>
    <dgm:pt modelId="{3E94B41C-DFBE-4290-B95B-13C6F1DD8C0B}" type="parTrans" cxnId="{7F76A2D1-A981-497B-9573-06510C8D3821}">
      <dgm:prSet/>
      <dgm:spPr/>
      <dgm:t>
        <a:bodyPr/>
        <a:lstStyle/>
        <a:p>
          <a:endParaRPr lang="en-US"/>
        </a:p>
      </dgm:t>
    </dgm:pt>
    <dgm:pt modelId="{3CED3DFC-00E7-4A5C-AB3D-C489771B0BB4}" type="sibTrans" cxnId="{7F76A2D1-A981-497B-9573-06510C8D3821}">
      <dgm:prSet/>
      <dgm:spPr/>
      <dgm:t>
        <a:bodyPr/>
        <a:lstStyle/>
        <a:p>
          <a:endParaRPr lang="en-US"/>
        </a:p>
      </dgm:t>
    </dgm:pt>
    <dgm:pt modelId="{128AE860-4F56-4D42-9905-F4751483D618}" type="pres">
      <dgm:prSet presAssocID="{56DA291D-0942-43D5-800D-08E9B3A2B6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72135F-6B56-4A22-AEA2-9E98D26D5B03}" type="pres">
      <dgm:prSet presAssocID="{EBCAFC0D-C337-4E5F-B656-A52CF291BF23}" presName="linNode" presStyleCnt="0"/>
      <dgm:spPr/>
    </dgm:pt>
    <dgm:pt modelId="{E21F87B2-CBF1-4515-B5B8-06FBDA12148B}" type="pres">
      <dgm:prSet presAssocID="{EBCAFC0D-C337-4E5F-B656-A52CF291BF2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D8A8B-DFC5-4737-9543-5146FE464D18}" type="pres">
      <dgm:prSet presAssocID="{EBCAFC0D-C337-4E5F-B656-A52CF291BF2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87E1A3-831A-4625-806C-950FC800A0A5}" type="presOf" srcId="{8BC3889E-A120-4DE3-A472-B1E9A46235EA}" destId="{D0CD8A8B-DFC5-4737-9543-5146FE464D18}" srcOrd="0" destOrd="1" presId="urn:microsoft.com/office/officeart/2005/8/layout/vList5"/>
    <dgm:cxn modelId="{1E5F9D0C-980E-4A62-845A-4876BDF9A604}" type="presOf" srcId="{F82EFBE5-11AA-44F7-BEB7-FD1D10B2FF42}" destId="{D0CD8A8B-DFC5-4737-9543-5146FE464D18}" srcOrd="0" destOrd="8" presId="urn:microsoft.com/office/officeart/2005/8/layout/vList5"/>
    <dgm:cxn modelId="{DCF75FBC-932E-405B-8B37-98365D42A265}" srcId="{D8F8A6E8-F738-4325-A358-5DA25494EC47}" destId="{EAD76069-A364-4E1A-85BB-B0CA0D58D7BD}" srcOrd="3" destOrd="0" parTransId="{9DE18505-20A6-4B72-8AC7-37388E2F3697}" sibTransId="{C3FB8166-2A01-49A4-8136-3D58657F8981}"/>
    <dgm:cxn modelId="{B16BC126-35FF-4265-B784-44AD3D8A5D06}" srcId="{EBCAFC0D-C337-4E5F-B656-A52CF291BF23}" destId="{F82EFBE5-11AA-44F7-BEB7-FD1D10B2FF42}" srcOrd="3" destOrd="0" parTransId="{755A9517-232C-49DD-8E16-F938A0DD6548}" sibTransId="{93CF9AD4-DBD1-4702-A56E-B7F862367F53}"/>
    <dgm:cxn modelId="{FC443B18-F258-4CA1-A8C5-B9C2DA2FB69A}" type="presOf" srcId="{D7FDA48E-578B-46E0-99C3-9FC4B18EB17C}" destId="{D0CD8A8B-DFC5-4737-9543-5146FE464D18}" srcOrd="0" destOrd="2" presId="urn:microsoft.com/office/officeart/2005/8/layout/vList5"/>
    <dgm:cxn modelId="{F645412B-77F8-4C24-BCA0-002F3FAD9C1B}" srcId="{EBCAFC0D-C337-4E5F-B656-A52CF291BF23}" destId="{ABF64317-8D98-4EF1-8531-C10F3F35EDF0}" srcOrd="1" destOrd="0" parTransId="{FD861858-4051-43F1-A6B8-F7A86976F28B}" sibTransId="{078FF0E7-0C37-4ACA-9736-184CEB798C14}"/>
    <dgm:cxn modelId="{2C90A2B4-4468-47E9-9453-4D94DFD68C9B}" type="presOf" srcId="{ABF64317-8D98-4EF1-8531-C10F3F35EDF0}" destId="{D0CD8A8B-DFC5-4737-9543-5146FE464D18}" srcOrd="0" destOrd="6" presId="urn:microsoft.com/office/officeart/2005/8/layout/vList5"/>
    <dgm:cxn modelId="{047BBA62-834A-48D8-A538-676245C54E85}" srcId="{D8F8A6E8-F738-4325-A358-5DA25494EC47}" destId="{FCE0396B-6018-425B-81CD-95EC2217B3A1}" srcOrd="2" destOrd="0" parTransId="{5DBA1E12-2FEE-49E7-83C5-28CA35EB74E4}" sibTransId="{3EACED9B-59DC-4AA1-91CD-9228F344E668}"/>
    <dgm:cxn modelId="{B46424B4-1A8E-4CE8-AB14-9DE675120DE0}" type="presOf" srcId="{56DA291D-0942-43D5-800D-08E9B3A2B6D8}" destId="{128AE860-4F56-4D42-9905-F4751483D618}" srcOrd="0" destOrd="0" presId="urn:microsoft.com/office/officeart/2005/8/layout/vList5"/>
    <dgm:cxn modelId="{9B57F05A-493F-4350-BDE9-BC6966431924}" srcId="{EBCAFC0D-C337-4E5F-B656-A52CF291BF23}" destId="{D8F8A6E8-F738-4325-A358-5DA25494EC47}" srcOrd="0" destOrd="0" parTransId="{19A30E1A-E4EF-44A0-9125-B17DD41CBCE8}" sibTransId="{2C564714-1CE8-4845-9D27-01AC3D609B4A}"/>
    <dgm:cxn modelId="{E58E7797-3073-4D0D-8920-6B9F4DEA5115}" type="presOf" srcId="{EBCAFC0D-C337-4E5F-B656-A52CF291BF23}" destId="{E21F87B2-CBF1-4515-B5B8-06FBDA12148B}" srcOrd="0" destOrd="0" presId="urn:microsoft.com/office/officeart/2005/8/layout/vList5"/>
    <dgm:cxn modelId="{312E646F-D10C-482D-A45A-EF19ED68F584}" srcId="{D8F8A6E8-F738-4325-A358-5DA25494EC47}" destId="{DCF9BC84-F9DE-41BE-B86F-37ED35CE9516}" srcOrd="4" destOrd="0" parTransId="{7A0B2E6F-B304-4156-91B1-D666DF3AE963}" sibTransId="{83E0A1FF-26D4-4363-8407-6649A0064494}"/>
    <dgm:cxn modelId="{C3EDB5D4-4F7D-458B-AAD7-DD9145599846}" type="presOf" srcId="{EAD76069-A364-4E1A-85BB-B0CA0D58D7BD}" destId="{D0CD8A8B-DFC5-4737-9543-5146FE464D18}" srcOrd="0" destOrd="4" presId="urn:microsoft.com/office/officeart/2005/8/layout/vList5"/>
    <dgm:cxn modelId="{25A33BAB-247A-45BA-8596-3D1933D3948F}" srcId="{EBCAFC0D-C337-4E5F-B656-A52CF291BF23}" destId="{551163AC-1974-4C12-8A8F-7437FD446083}" srcOrd="2" destOrd="0" parTransId="{57899E76-2361-4F78-B30B-3F5B877A8891}" sibTransId="{5A8A7E30-DDE9-42E0-B8E2-A2FC3BB5E3EB}"/>
    <dgm:cxn modelId="{F3894C7F-675E-42E3-B4C3-FE50A99C0910}" srcId="{D8F8A6E8-F738-4325-A358-5DA25494EC47}" destId="{D7FDA48E-578B-46E0-99C3-9FC4B18EB17C}" srcOrd="1" destOrd="0" parTransId="{C1D6C4A6-A01A-48C1-B607-13F96A4249E7}" sibTransId="{26AA36E3-E657-4926-A1B9-2463D4CF7383}"/>
    <dgm:cxn modelId="{7734997C-8C7D-4127-A8E0-0B7B95C96F8F}" type="presOf" srcId="{551163AC-1974-4C12-8A8F-7437FD446083}" destId="{D0CD8A8B-DFC5-4737-9543-5146FE464D18}" srcOrd="0" destOrd="7" presId="urn:microsoft.com/office/officeart/2005/8/layout/vList5"/>
    <dgm:cxn modelId="{53AE111D-2BDC-40FD-8220-163C091C2505}" srcId="{D8F8A6E8-F738-4325-A358-5DA25494EC47}" destId="{8BC3889E-A120-4DE3-A472-B1E9A46235EA}" srcOrd="0" destOrd="0" parTransId="{97F5A67C-D686-4117-9D06-EF9821BF93CF}" sibTransId="{C970738C-B572-49CB-B3AC-FFB4010553DA}"/>
    <dgm:cxn modelId="{A487F6DD-9EF5-40B8-8D7C-80BC993B8210}" type="presOf" srcId="{3F83B623-E756-49D3-A1B3-857041B27785}" destId="{D0CD8A8B-DFC5-4737-9543-5146FE464D18}" srcOrd="0" destOrd="11" presId="urn:microsoft.com/office/officeart/2005/8/layout/vList5"/>
    <dgm:cxn modelId="{E436D5CE-7CC9-4D7C-B98F-ACA4CC945AB2}" type="presOf" srcId="{DCF9BC84-F9DE-41BE-B86F-37ED35CE9516}" destId="{D0CD8A8B-DFC5-4737-9543-5146FE464D18}" srcOrd="0" destOrd="5" presId="urn:microsoft.com/office/officeart/2005/8/layout/vList5"/>
    <dgm:cxn modelId="{F146F1AB-EB4C-4E70-8BCD-F64BB2C0C9D6}" type="presOf" srcId="{D8F8A6E8-F738-4325-A358-5DA25494EC47}" destId="{D0CD8A8B-DFC5-4737-9543-5146FE464D18}" srcOrd="0" destOrd="0" presId="urn:microsoft.com/office/officeart/2005/8/layout/vList5"/>
    <dgm:cxn modelId="{F9FC3F6B-BF50-43FF-A208-20298B0C12D0}" srcId="{56DA291D-0942-43D5-800D-08E9B3A2B6D8}" destId="{EBCAFC0D-C337-4E5F-B656-A52CF291BF23}" srcOrd="0" destOrd="0" parTransId="{6EDCF3EF-37B1-4BB4-A3DC-6743462BE50F}" sibTransId="{6ABE1BB0-2CD3-4C30-8D1B-4114143DCEBB}"/>
    <dgm:cxn modelId="{A74D8ED7-20A9-4709-BEB8-62B2BB1075D7}" srcId="{EBCAFC0D-C337-4E5F-B656-A52CF291BF23}" destId="{EE77E555-E29F-4770-9438-64F9BD1C7715}" srcOrd="4" destOrd="0" parTransId="{08E8D995-0FE6-4B4E-A199-5822B635C4B3}" sibTransId="{CB1492C0-2727-437D-9E2A-DF18045DAC71}"/>
    <dgm:cxn modelId="{79D04A36-DC52-429F-84E5-E5341F21B261}" type="presOf" srcId="{EE77E555-E29F-4770-9438-64F9BD1C7715}" destId="{D0CD8A8B-DFC5-4737-9543-5146FE464D18}" srcOrd="0" destOrd="9" presId="urn:microsoft.com/office/officeart/2005/8/layout/vList5"/>
    <dgm:cxn modelId="{D85D9D8F-A9B5-4B92-ADF1-B1509A7056A3}" srcId="{EBCAFC0D-C337-4E5F-B656-A52CF291BF23}" destId="{3F83B623-E756-49D3-A1B3-857041B27785}" srcOrd="6" destOrd="0" parTransId="{8868E141-81F6-4295-9B03-9893CB8EF1A4}" sibTransId="{24146AE8-3FAC-417A-A4DC-B7236B4290C8}"/>
    <dgm:cxn modelId="{8B40D211-2059-48A9-B440-5DE59BBB389B}" type="presOf" srcId="{9932A1F8-6710-4358-8722-B07DE764EC7B}" destId="{D0CD8A8B-DFC5-4737-9543-5146FE464D18}" srcOrd="0" destOrd="10" presId="urn:microsoft.com/office/officeart/2005/8/layout/vList5"/>
    <dgm:cxn modelId="{7F76A2D1-A981-497B-9573-06510C8D3821}" srcId="{EBCAFC0D-C337-4E5F-B656-A52CF291BF23}" destId="{9932A1F8-6710-4358-8722-B07DE764EC7B}" srcOrd="5" destOrd="0" parTransId="{3E94B41C-DFBE-4290-B95B-13C6F1DD8C0B}" sibTransId="{3CED3DFC-00E7-4A5C-AB3D-C489771B0BB4}"/>
    <dgm:cxn modelId="{B144FBC6-ECDA-4208-87A7-3F4E78EFDCD1}" type="presOf" srcId="{FCE0396B-6018-425B-81CD-95EC2217B3A1}" destId="{D0CD8A8B-DFC5-4737-9543-5146FE464D18}" srcOrd="0" destOrd="3" presId="urn:microsoft.com/office/officeart/2005/8/layout/vList5"/>
    <dgm:cxn modelId="{0B505DD8-4183-44A4-AC8C-EDCB2504A8CC}" type="presParOf" srcId="{128AE860-4F56-4D42-9905-F4751483D618}" destId="{BC72135F-6B56-4A22-AEA2-9E98D26D5B03}" srcOrd="0" destOrd="0" presId="urn:microsoft.com/office/officeart/2005/8/layout/vList5"/>
    <dgm:cxn modelId="{9FF06E7B-3C66-494F-8174-1D15AB2B67D1}" type="presParOf" srcId="{BC72135F-6B56-4A22-AEA2-9E98D26D5B03}" destId="{E21F87B2-CBF1-4515-B5B8-06FBDA12148B}" srcOrd="0" destOrd="0" presId="urn:microsoft.com/office/officeart/2005/8/layout/vList5"/>
    <dgm:cxn modelId="{E223942D-7D57-45D3-AEA4-9449BFA2025B}" type="presParOf" srcId="{BC72135F-6B56-4A22-AEA2-9E98D26D5B03}" destId="{D0CD8A8B-DFC5-4737-9543-5146FE464D18}" srcOrd="1" destOrd="0" presId="urn:microsoft.com/office/officeart/2005/8/layout/vList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E2C4A2-1B6D-4820-96C9-432DD99CFD9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1FE17-3427-4CE5-BB5F-242EA8C6E8C6}">
      <dgm:prSet phldrT="[Text]"/>
      <dgm:spPr/>
      <dgm:t>
        <a:bodyPr/>
        <a:lstStyle/>
        <a:p>
          <a:r>
            <a:rPr lang="sr-Cyrl-RS" dirty="0" smtClean="0"/>
            <a:t>Видљивост </a:t>
          </a:r>
          <a:endParaRPr lang="en-US" dirty="0"/>
        </a:p>
      </dgm:t>
    </dgm:pt>
    <dgm:pt modelId="{041CD6DD-917C-4005-8692-D323DB71C1CF}" type="parTrans" cxnId="{B34EAF0C-E84D-4EAB-AFA9-C838E5687F91}">
      <dgm:prSet/>
      <dgm:spPr/>
      <dgm:t>
        <a:bodyPr/>
        <a:lstStyle/>
        <a:p>
          <a:endParaRPr lang="en-US"/>
        </a:p>
      </dgm:t>
    </dgm:pt>
    <dgm:pt modelId="{7DB04A49-CBA0-405B-8E32-C4DDB868B7AB}" type="sibTrans" cxnId="{B34EAF0C-E84D-4EAB-AFA9-C838E5687F91}">
      <dgm:prSet/>
      <dgm:spPr/>
      <dgm:t>
        <a:bodyPr/>
        <a:lstStyle/>
        <a:p>
          <a:endParaRPr lang="en-US"/>
        </a:p>
      </dgm:t>
    </dgm:pt>
    <dgm:pt modelId="{1E2E7B3A-1920-436F-AE66-6B51CCE2FAC7}">
      <dgm:prSet phldrT="[Text]"/>
      <dgm:spPr/>
      <dgm:t>
        <a:bodyPr/>
        <a:lstStyle/>
        <a:p>
          <a:r>
            <a:rPr lang="sr-Cyrl-RS" dirty="0" smtClean="0"/>
            <a:t>Фејсбук, сајт, школски часопис, плакати</a:t>
          </a:r>
          <a:endParaRPr lang="en-US" dirty="0"/>
        </a:p>
      </dgm:t>
    </dgm:pt>
    <dgm:pt modelId="{DF7FC7F4-23C6-491A-A855-C116BC75FBE5}" type="parTrans" cxnId="{A1B785E6-E44D-4C2E-9AE0-298846C2382C}">
      <dgm:prSet/>
      <dgm:spPr/>
      <dgm:t>
        <a:bodyPr/>
        <a:lstStyle/>
        <a:p>
          <a:endParaRPr lang="en-US"/>
        </a:p>
      </dgm:t>
    </dgm:pt>
    <dgm:pt modelId="{03249012-F8A5-42B2-A6A1-CA216770CD36}" type="sibTrans" cxnId="{A1B785E6-E44D-4C2E-9AE0-298846C2382C}">
      <dgm:prSet/>
      <dgm:spPr/>
      <dgm:t>
        <a:bodyPr/>
        <a:lstStyle/>
        <a:p>
          <a:endParaRPr lang="en-US"/>
        </a:p>
      </dgm:t>
    </dgm:pt>
    <dgm:pt modelId="{A8DFDE1B-1442-4091-90A7-8D9B2066597F}">
      <dgm:prSet phldrT="[Text]"/>
      <dgm:spPr/>
      <dgm:t>
        <a:bodyPr/>
        <a:lstStyle/>
        <a:p>
          <a:r>
            <a:rPr lang="sr-Cyrl-RS" dirty="0" smtClean="0"/>
            <a:t>Одрживост </a:t>
          </a:r>
          <a:endParaRPr lang="en-US" dirty="0"/>
        </a:p>
      </dgm:t>
    </dgm:pt>
    <dgm:pt modelId="{E3A4933E-F2CC-4DF2-B105-7DEE4463290A}" type="parTrans" cxnId="{CDAB15E1-1705-4772-8E3D-13DCC5263D1D}">
      <dgm:prSet/>
      <dgm:spPr/>
      <dgm:t>
        <a:bodyPr/>
        <a:lstStyle/>
        <a:p>
          <a:endParaRPr lang="en-US"/>
        </a:p>
      </dgm:t>
    </dgm:pt>
    <dgm:pt modelId="{23A3093C-AFE6-45AE-85A6-B6CD977D255A}" type="sibTrans" cxnId="{CDAB15E1-1705-4772-8E3D-13DCC5263D1D}">
      <dgm:prSet/>
      <dgm:spPr/>
      <dgm:t>
        <a:bodyPr/>
        <a:lstStyle/>
        <a:p>
          <a:endParaRPr lang="en-US"/>
        </a:p>
      </dgm:t>
    </dgm:pt>
    <dgm:pt modelId="{86F59FAA-F792-44E9-8D54-EF65F4F1B18A}">
      <dgm:prSet phldrT="[Text]"/>
      <dgm:spPr/>
      <dgm:t>
        <a:bodyPr/>
        <a:lstStyle/>
        <a:p>
          <a:r>
            <a:rPr lang="sr-Cyrl-RS" dirty="0" smtClean="0"/>
            <a:t>Укључење у школске документе</a:t>
          </a:r>
          <a:endParaRPr lang="en-US" dirty="0"/>
        </a:p>
      </dgm:t>
    </dgm:pt>
    <dgm:pt modelId="{ECE174E1-5E6E-41C4-9D8E-80F638ADCD96}" type="parTrans" cxnId="{42936084-EF63-4260-841E-D26A7075D351}">
      <dgm:prSet/>
      <dgm:spPr/>
      <dgm:t>
        <a:bodyPr/>
        <a:lstStyle/>
        <a:p>
          <a:endParaRPr lang="en-US"/>
        </a:p>
      </dgm:t>
    </dgm:pt>
    <dgm:pt modelId="{0357DBAA-1307-4D9A-80E3-2809E8D5FAC1}" type="sibTrans" cxnId="{42936084-EF63-4260-841E-D26A7075D351}">
      <dgm:prSet/>
      <dgm:spPr/>
      <dgm:t>
        <a:bodyPr/>
        <a:lstStyle/>
        <a:p>
          <a:endParaRPr lang="en-US"/>
        </a:p>
      </dgm:t>
    </dgm:pt>
    <dgm:pt modelId="{B35CBDFD-5874-4539-BDB8-19088C0D1165}">
      <dgm:prSet phldrT="[Text]"/>
      <dgm:spPr/>
      <dgm:t>
        <a:bodyPr/>
        <a:lstStyle/>
        <a:p>
          <a:r>
            <a:rPr lang="sr-Cyrl-RS" dirty="0" smtClean="0"/>
            <a:t>Нови пројекти</a:t>
          </a:r>
          <a:endParaRPr lang="en-US" dirty="0"/>
        </a:p>
      </dgm:t>
    </dgm:pt>
    <dgm:pt modelId="{83C7A749-8B91-428F-BE2B-E1EDC77756D3}" type="parTrans" cxnId="{95C9ECF3-9DE4-4E15-863C-61618C23EFB2}">
      <dgm:prSet/>
      <dgm:spPr/>
      <dgm:t>
        <a:bodyPr/>
        <a:lstStyle/>
        <a:p>
          <a:endParaRPr lang="en-US"/>
        </a:p>
      </dgm:t>
    </dgm:pt>
    <dgm:pt modelId="{772BDCB4-D19D-4AB0-8044-3B44BB200998}" type="sibTrans" cxnId="{95C9ECF3-9DE4-4E15-863C-61618C23EFB2}">
      <dgm:prSet/>
      <dgm:spPr/>
      <dgm:t>
        <a:bodyPr/>
        <a:lstStyle/>
        <a:p>
          <a:endParaRPr lang="en-US"/>
        </a:p>
      </dgm:t>
    </dgm:pt>
    <dgm:pt modelId="{19E4504C-84BA-4223-910D-60C48D7C365D}">
      <dgm:prSet phldrT="[Text]"/>
      <dgm:spPr/>
      <dgm:t>
        <a:bodyPr/>
        <a:lstStyle/>
        <a:p>
          <a:r>
            <a:rPr lang="sr-Cyrl-RS" dirty="0" smtClean="0"/>
            <a:t>Ресурси </a:t>
          </a:r>
          <a:endParaRPr lang="en-US" dirty="0"/>
        </a:p>
      </dgm:t>
    </dgm:pt>
    <dgm:pt modelId="{DA50F38F-CDA4-492E-AFD2-4D2E184AA2E8}" type="parTrans" cxnId="{5C193579-BF3A-4D73-87CA-831BB494E22F}">
      <dgm:prSet/>
      <dgm:spPr/>
      <dgm:t>
        <a:bodyPr/>
        <a:lstStyle/>
        <a:p>
          <a:endParaRPr lang="en-US"/>
        </a:p>
      </dgm:t>
    </dgm:pt>
    <dgm:pt modelId="{1A99E24C-2F21-4958-B8F5-9B8C4A243222}" type="sibTrans" cxnId="{5C193579-BF3A-4D73-87CA-831BB494E22F}">
      <dgm:prSet/>
      <dgm:spPr/>
      <dgm:t>
        <a:bodyPr/>
        <a:lstStyle/>
        <a:p>
          <a:endParaRPr lang="en-US"/>
        </a:p>
      </dgm:t>
    </dgm:pt>
    <dgm:pt modelId="{241D614A-2C30-4154-8E2B-3EEAE8A9CA19}">
      <dgm:prSet phldrT="[Text]"/>
      <dgm:spPr/>
      <dgm:t>
        <a:bodyPr/>
        <a:lstStyle/>
        <a:p>
          <a:r>
            <a:rPr lang="sr-Cyrl-RS" dirty="0" smtClean="0"/>
            <a:t>Наставници, ученици</a:t>
          </a:r>
          <a:endParaRPr lang="en-US" dirty="0"/>
        </a:p>
      </dgm:t>
    </dgm:pt>
    <dgm:pt modelId="{0FD6B68A-6497-42C7-B843-73DE91C90EEA}" type="parTrans" cxnId="{CA285705-FCAA-4CCE-B717-B742DB368C7C}">
      <dgm:prSet/>
      <dgm:spPr/>
      <dgm:t>
        <a:bodyPr/>
        <a:lstStyle/>
        <a:p>
          <a:endParaRPr lang="en-US"/>
        </a:p>
      </dgm:t>
    </dgm:pt>
    <dgm:pt modelId="{8EB4F76E-700E-44D4-AAEB-2E346CDE3CA7}" type="sibTrans" cxnId="{CA285705-FCAA-4CCE-B717-B742DB368C7C}">
      <dgm:prSet/>
      <dgm:spPr/>
      <dgm:t>
        <a:bodyPr/>
        <a:lstStyle/>
        <a:p>
          <a:endParaRPr lang="en-US"/>
        </a:p>
      </dgm:t>
    </dgm:pt>
    <dgm:pt modelId="{A094904D-32A2-4A17-9CE6-81B99F83C6DE}">
      <dgm:prSet phldrT="[Text]"/>
      <dgm:spPr/>
      <dgm:t>
        <a:bodyPr/>
        <a:lstStyle/>
        <a:p>
          <a:r>
            <a:rPr lang="sr-Cyrl-RS" dirty="0" smtClean="0"/>
            <a:t>Умрежавање </a:t>
          </a:r>
          <a:endParaRPr lang="en-US" dirty="0"/>
        </a:p>
      </dgm:t>
    </dgm:pt>
    <dgm:pt modelId="{D4FB88FB-8D5E-47DC-A0D8-29233199FEF2}" type="parTrans" cxnId="{5B1C27BD-E4EA-4D48-86F3-F9CC8D83A475}">
      <dgm:prSet/>
      <dgm:spPr/>
      <dgm:t>
        <a:bodyPr/>
        <a:lstStyle/>
        <a:p>
          <a:endParaRPr lang="en-US"/>
        </a:p>
      </dgm:t>
    </dgm:pt>
    <dgm:pt modelId="{445D3AF2-8620-4CE2-964B-1FFD74643A94}" type="sibTrans" cxnId="{5B1C27BD-E4EA-4D48-86F3-F9CC8D83A475}">
      <dgm:prSet/>
      <dgm:spPr/>
      <dgm:t>
        <a:bodyPr/>
        <a:lstStyle/>
        <a:p>
          <a:endParaRPr lang="en-US"/>
        </a:p>
      </dgm:t>
    </dgm:pt>
    <dgm:pt modelId="{075419F0-7694-4996-AE7E-697F6C4BF516}">
      <dgm:prSet phldrT="[Text]"/>
      <dgm:spPr/>
      <dgm:t>
        <a:bodyPr/>
        <a:lstStyle/>
        <a:p>
          <a:r>
            <a:rPr lang="sr-Cyrl-RS" dirty="0" smtClean="0"/>
            <a:t>Медијски приказ ван школе</a:t>
          </a:r>
          <a:endParaRPr lang="en-US" dirty="0"/>
        </a:p>
      </dgm:t>
    </dgm:pt>
    <dgm:pt modelId="{DF84430E-9B76-4E70-95D1-93CB3BE9A379}" type="parTrans" cxnId="{5F92213A-DAB0-4EF0-AB38-02A27B189483}">
      <dgm:prSet/>
      <dgm:spPr/>
    </dgm:pt>
    <dgm:pt modelId="{0B30E104-B174-4003-B137-B07F9DEE8387}" type="sibTrans" cxnId="{5F92213A-DAB0-4EF0-AB38-02A27B189483}">
      <dgm:prSet/>
      <dgm:spPr/>
    </dgm:pt>
    <dgm:pt modelId="{E6C53D85-5BB0-4E4F-8A31-76D6B2C8B869}" type="pres">
      <dgm:prSet presAssocID="{14E2C4A2-1B6D-4820-96C9-432DD99CFD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142002-50C1-4891-A433-526B81CCC22D}" type="pres">
      <dgm:prSet presAssocID="{8371FE17-3427-4CE5-BB5F-242EA8C6E8C6}" presName="comp" presStyleCnt="0"/>
      <dgm:spPr/>
    </dgm:pt>
    <dgm:pt modelId="{E3660B60-94C5-4416-A7C3-EC8E964C4B0C}" type="pres">
      <dgm:prSet presAssocID="{8371FE17-3427-4CE5-BB5F-242EA8C6E8C6}" presName="box" presStyleLbl="node1" presStyleIdx="0" presStyleCnt="3"/>
      <dgm:spPr/>
      <dgm:t>
        <a:bodyPr/>
        <a:lstStyle/>
        <a:p>
          <a:endParaRPr lang="en-US"/>
        </a:p>
      </dgm:t>
    </dgm:pt>
    <dgm:pt modelId="{B5C27C3F-8326-444E-970C-DC0D8705C9BC}" type="pres">
      <dgm:prSet presAssocID="{8371FE17-3427-4CE5-BB5F-242EA8C6E8C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3352AB-85B6-4AB3-B0CF-83C19A81DADB}" type="pres">
      <dgm:prSet presAssocID="{8371FE17-3427-4CE5-BB5F-242EA8C6E8C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4A91C-79DC-4A87-BDF3-4E4972BA7609}" type="pres">
      <dgm:prSet presAssocID="{7DB04A49-CBA0-405B-8E32-C4DDB868B7AB}" presName="spacer" presStyleCnt="0"/>
      <dgm:spPr/>
    </dgm:pt>
    <dgm:pt modelId="{F4506183-C2C9-4460-9E49-42DE3613582E}" type="pres">
      <dgm:prSet presAssocID="{A8DFDE1B-1442-4091-90A7-8D9B2066597F}" presName="comp" presStyleCnt="0"/>
      <dgm:spPr/>
    </dgm:pt>
    <dgm:pt modelId="{E66EE0EC-33C9-47EA-BD0D-574CA1928071}" type="pres">
      <dgm:prSet presAssocID="{A8DFDE1B-1442-4091-90A7-8D9B2066597F}" presName="box" presStyleLbl="node1" presStyleIdx="1" presStyleCnt="3"/>
      <dgm:spPr/>
      <dgm:t>
        <a:bodyPr/>
        <a:lstStyle/>
        <a:p>
          <a:endParaRPr lang="en-US"/>
        </a:p>
      </dgm:t>
    </dgm:pt>
    <dgm:pt modelId="{C14B8A8E-4C22-4738-AD1A-1968D9E8FA33}" type="pres">
      <dgm:prSet presAssocID="{A8DFDE1B-1442-4091-90A7-8D9B2066597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45D989-D889-4A56-8E79-26B5D9D12636}" type="pres">
      <dgm:prSet presAssocID="{A8DFDE1B-1442-4091-90A7-8D9B206659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215C6-1D26-4FFA-B891-8C9969490CBD}" type="pres">
      <dgm:prSet presAssocID="{23A3093C-AFE6-45AE-85A6-B6CD977D255A}" presName="spacer" presStyleCnt="0"/>
      <dgm:spPr/>
    </dgm:pt>
    <dgm:pt modelId="{08E737F1-1D0D-46BF-BAE3-A775E14B0CE1}" type="pres">
      <dgm:prSet presAssocID="{19E4504C-84BA-4223-910D-60C48D7C365D}" presName="comp" presStyleCnt="0"/>
      <dgm:spPr/>
    </dgm:pt>
    <dgm:pt modelId="{6E6FF16F-CD48-442B-8DFD-FEFC62ED4EC1}" type="pres">
      <dgm:prSet presAssocID="{19E4504C-84BA-4223-910D-60C48D7C365D}" presName="box" presStyleLbl="node1" presStyleIdx="2" presStyleCnt="3"/>
      <dgm:spPr/>
      <dgm:t>
        <a:bodyPr/>
        <a:lstStyle/>
        <a:p>
          <a:endParaRPr lang="en-US"/>
        </a:p>
      </dgm:t>
    </dgm:pt>
    <dgm:pt modelId="{09F6C595-2D71-410C-99CA-18E5715CAF03}" type="pres">
      <dgm:prSet presAssocID="{19E4504C-84BA-4223-910D-60C48D7C365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4EB150-24C5-4E97-90CD-5E413E8CBE38}" type="pres">
      <dgm:prSet presAssocID="{19E4504C-84BA-4223-910D-60C48D7C365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EAF0C-E84D-4EAB-AFA9-C838E5687F91}" srcId="{14E2C4A2-1B6D-4820-96C9-432DD99CFD9B}" destId="{8371FE17-3427-4CE5-BB5F-242EA8C6E8C6}" srcOrd="0" destOrd="0" parTransId="{041CD6DD-917C-4005-8692-D323DB71C1CF}" sibTransId="{7DB04A49-CBA0-405B-8E32-C4DDB868B7AB}"/>
    <dgm:cxn modelId="{36499E11-A581-4779-9E6D-CC020A9E9CC7}" type="presOf" srcId="{B35CBDFD-5874-4539-BDB8-19088C0D1165}" destId="{E66EE0EC-33C9-47EA-BD0D-574CA1928071}" srcOrd="0" destOrd="2" presId="urn:microsoft.com/office/officeart/2005/8/layout/vList4"/>
    <dgm:cxn modelId="{54F8CE83-3180-4E4E-8D21-0B7F91264729}" type="presOf" srcId="{19E4504C-84BA-4223-910D-60C48D7C365D}" destId="{124EB150-24C5-4E97-90CD-5E413E8CBE38}" srcOrd="1" destOrd="0" presId="urn:microsoft.com/office/officeart/2005/8/layout/vList4"/>
    <dgm:cxn modelId="{A1B785E6-E44D-4C2E-9AE0-298846C2382C}" srcId="{8371FE17-3427-4CE5-BB5F-242EA8C6E8C6}" destId="{1E2E7B3A-1920-436F-AE66-6B51CCE2FAC7}" srcOrd="0" destOrd="0" parTransId="{DF7FC7F4-23C6-491A-A855-C116BC75FBE5}" sibTransId="{03249012-F8A5-42B2-A6A1-CA216770CD36}"/>
    <dgm:cxn modelId="{F89D3706-BF9F-402A-8674-E6B7246662ED}" type="presOf" srcId="{8371FE17-3427-4CE5-BB5F-242EA8C6E8C6}" destId="{B23352AB-85B6-4AB3-B0CF-83C19A81DADB}" srcOrd="1" destOrd="0" presId="urn:microsoft.com/office/officeart/2005/8/layout/vList4"/>
    <dgm:cxn modelId="{CC9A0DC9-15D8-4DB5-82F4-119E5C98F134}" type="presOf" srcId="{8371FE17-3427-4CE5-BB5F-242EA8C6E8C6}" destId="{E3660B60-94C5-4416-A7C3-EC8E964C4B0C}" srcOrd="0" destOrd="0" presId="urn:microsoft.com/office/officeart/2005/8/layout/vList4"/>
    <dgm:cxn modelId="{2725AB84-DE05-452A-8A10-5DBBEC706ADE}" type="presOf" srcId="{241D614A-2C30-4154-8E2B-3EEAE8A9CA19}" destId="{124EB150-24C5-4E97-90CD-5E413E8CBE38}" srcOrd="1" destOrd="1" presId="urn:microsoft.com/office/officeart/2005/8/layout/vList4"/>
    <dgm:cxn modelId="{8296540E-F777-4EEC-B124-E9B1168AC22A}" type="presOf" srcId="{A094904D-32A2-4A17-9CE6-81B99F83C6DE}" destId="{6E6FF16F-CD48-442B-8DFD-FEFC62ED4EC1}" srcOrd="0" destOrd="2" presId="urn:microsoft.com/office/officeart/2005/8/layout/vList4"/>
    <dgm:cxn modelId="{7583418C-6D28-4E1F-8EC4-915BF8E1413C}" type="presOf" srcId="{14E2C4A2-1B6D-4820-96C9-432DD99CFD9B}" destId="{E6C53D85-5BB0-4E4F-8A31-76D6B2C8B869}" srcOrd="0" destOrd="0" presId="urn:microsoft.com/office/officeart/2005/8/layout/vList4"/>
    <dgm:cxn modelId="{AC3FDD48-3ED4-4FDD-8BEC-17D24A4B1B9E}" type="presOf" srcId="{075419F0-7694-4996-AE7E-697F6C4BF516}" destId="{E3660B60-94C5-4416-A7C3-EC8E964C4B0C}" srcOrd="0" destOrd="2" presId="urn:microsoft.com/office/officeart/2005/8/layout/vList4"/>
    <dgm:cxn modelId="{7BDA1330-A974-4273-8DF9-1EB29736C802}" type="presOf" srcId="{B35CBDFD-5874-4539-BDB8-19088C0D1165}" destId="{A945D989-D889-4A56-8E79-26B5D9D12636}" srcOrd="1" destOrd="2" presId="urn:microsoft.com/office/officeart/2005/8/layout/vList4"/>
    <dgm:cxn modelId="{2405D017-C511-441E-9A32-D242D4A80FC0}" type="presOf" srcId="{1E2E7B3A-1920-436F-AE66-6B51CCE2FAC7}" destId="{E3660B60-94C5-4416-A7C3-EC8E964C4B0C}" srcOrd="0" destOrd="1" presId="urn:microsoft.com/office/officeart/2005/8/layout/vList4"/>
    <dgm:cxn modelId="{5F92213A-DAB0-4EF0-AB38-02A27B189483}" srcId="{8371FE17-3427-4CE5-BB5F-242EA8C6E8C6}" destId="{075419F0-7694-4996-AE7E-697F6C4BF516}" srcOrd="1" destOrd="0" parTransId="{DF84430E-9B76-4E70-95D1-93CB3BE9A379}" sibTransId="{0B30E104-B174-4003-B137-B07F9DEE8387}"/>
    <dgm:cxn modelId="{F3A0CD92-9A13-4BCB-B543-405E1370CAF5}" type="presOf" srcId="{1E2E7B3A-1920-436F-AE66-6B51CCE2FAC7}" destId="{B23352AB-85B6-4AB3-B0CF-83C19A81DADB}" srcOrd="1" destOrd="1" presId="urn:microsoft.com/office/officeart/2005/8/layout/vList4"/>
    <dgm:cxn modelId="{AEF12D28-1E5D-4D7A-8F42-76ECCB590E41}" type="presOf" srcId="{86F59FAA-F792-44E9-8D54-EF65F4F1B18A}" destId="{A945D989-D889-4A56-8E79-26B5D9D12636}" srcOrd="1" destOrd="1" presId="urn:microsoft.com/office/officeart/2005/8/layout/vList4"/>
    <dgm:cxn modelId="{CDAB15E1-1705-4772-8E3D-13DCC5263D1D}" srcId="{14E2C4A2-1B6D-4820-96C9-432DD99CFD9B}" destId="{A8DFDE1B-1442-4091-90A7-8D9B2066597F}" srcOrd="1" destOrd="0" parTransId="{E3A4933E-F2CC-4DF2-B105-7DEE4463290A}" sibTransId="{23A3093C-AFE6-45AE-85A6-B6CD977D255A}"/>
    <dgm:cxn modelId="{486FBB0A-7A1E-4347-8D27-7A9799F9F9F4}" type="presOf" srcId="{A094904D-32A2-4A17-9CE6-81B99F83C6DE}" destId="{124EB150-24C5-4E97-90CD-5E413E8CBE38}" srcOrd="1" destOrd="2" presId="urn:microsoft.com/office/officeart/2005/8/layout/vList4"/>
    <dgm:cxn modelId="{5097F3A0-7B5F-4A5C-91CA-FC95F2B957C7}" type="presOf" srcId="{19E4504C-84BA-4223-910D-60C48D7C365D}" destId="{6E6FF16F-CD48-442B-8DFD-FEFC62ED4EC1}" srcOrd="0" destOrd="0" presId="urn:microsoft.com/office/officeart/2005/8/layout/vList4"/>
    <dgm:cxn modelId="{9509559F-2EB6-4CC8-BE25-85175101E528}" type="presOf" srcId="{A8DFDE1B-1442-4091-90A7-8D9B2066597F}" destId="{E66EE0EC-33C9-47EA-BD0D-574CA1928071}" srcOrd="0" destOrd="0" presId="urn:microsoft.com/office/officeart/2005/8/layout/vList4"/>
    <dgm:cxn modelId="{35A35DC4-94F3-44A7-B59D-266C6960256B}" type="presOf" srcId="{241D614A-2C30-4154-8E2B-3EEAE8A9CA19}" destId="{6E6FF16F-CD48-442B-8DFD-FEFC62ED4EC1}" srcOrd="0" destOrd="1" presId="urn:microsoft.com/office/officeart/2005/8/layout/vList4"/>
    <dgm:cxn modelId="{CA285705-FCAA-4CCE-B717-B742DB368C7C}" srcId="{19E4504C-84BA-4223-910D-60C48D7C365D}" destId="{241D614A-2C30-4154-8E2B-3EEAE8A9CA19}" srcOrd="0" destOrd="0" parTransId="{0FD6B68A-6497-42C7-B843-73DE91C90EEA}" sibTransId="{8EB4F76E-700E-44D4-AAEB-2E346CDE3CA7}"/>
    <dgm:cxn modelId="{5C193579-BF3A-4D73-87CA-831BB494E22F}" srcId="{14E2C4A2-1B6D-4820-96C9-432DD99CFD9B}" destId="{19E4504C-84BA-4223-910D-60C48D7C365D}" srcOrd="2" destOrd="0" parTransId="{DA50F38F-CDA4-492E-AFD2-4D2E184AA2E8}" sibTransId="{1A99E24C-2F21-4958-B8F5-9B8C4A243222}"/>
    <dgm:cxn modelId="{08AFEF15-FD46-4F3D-ACC1-CC61B43C8ED8}" type="presOf" srcId="{075419F0-7694-4996-AE7E-697F6C4BF516}" destId="{B23352AB-85B6-4AB3-B0CF-83C19A81DADB}" srcOrd="1" destOrd="2" presId="urn:microsoft.com/office/officeart/2005/8/layout/vList4"/>
    <dgm:cxn modelId="{E8DDB437-43D9-4039-93B0-D0C4026EFA67}" type="presOf" srcId="{A8DFDE1B-1442-4091-90A7-8D9B2066597F}" destId="{A945D989-D889-4A56-8E79-26B5D9D12636}" srcOrd="1" destOrd="0" presId="urn:microsoft.com/office/officeart/2005/8/layout/vList4"/>
    <dgm:cxn modelId="{859EDBFE-1A95-4154-93DF-1818D4DDA80B}" type="presOf" srcId="{86F59FAA-F792-44E9-8D54-EF65F4F1B18A}" destId="{E66EE0EC-33C9-47EA-BD0D-574CA1928071}" srcOrd="0" destOrd="1" presId="urn:microsoft.com/office/officeart/2005/8/layout/vList4"/>
    <dgm:cxn modelId="{95C9ECF3-9DE4-4E15-863C-61618C23EFB2}" srcId="{A8DFDE1B-1442-4091-90A7-8D9B2066597F}" destId="{B35CBDFD-5874-4539-BDB8-19088C0D1165}" srcOrd="1" destOrd="0" parTransId="{83C7A749-8B91-428F-BE2B-E1EDC77756D3}" sibTransId="{772BDCB4-D19D-4AB0-8044-3B44BB200998}"/>
    <dgm:cxn modelId="{5B1C27BD-E4EA-4D48-86F3-F9CC8D83A475}" srcId="{19E4504C-84BA-4223-910D-60C48D7C365D}" destId="{A094904D-32A2-4A17-9CE6-81B99F83C6DE}" srcOrd="1" destOrd="0" parTransId="{D4FB88FB-8D5E-47DC-A0D8-29233199FEF2}" sibTransId="{445D3AF2-8620-4CE2-964B-1FFD74643A94}"/>
    <dgm:cxn modelId="{42936084-EF63-4260-841E-D26A7075D351}" srcId="{A8DFDE1B-1442-4091-90A7-8D9B2066597F}" destId="{86F59FAA-F792-44E9-8D54-EF65F4F1B18A}" srcOrd="0" destOrd="0" parTransId="{ECE174E1-5E6E-41C4-9D8E-80F638ADCD96}" sibTransId="{0357DBAA-1307-4D9A-80E3-2809E8D5FAC1}"/>
    <dgm:cxn modelId="{AE93E288-3818-499C-BB1F-8CC6718F9A67}" type="presParOf" srcId="{E6C53D85-5BB0-4E4F-8A31-76D6B2C8B869}" destId="{D6142002-50C1-4891-A433-526B81CCC22D}" srcOrd="0" destOrd="0" presId="urn:microsoft.com/office/officeart/2005/8/layout/vList4"/>
    <dgm:cxn modelId="{6E99E692-5CB3-4913-A066-8D784CDA76B8}" type="presParOf" srcId="{D6142002-50C1-4891-A433-526B81CCC22D}" destId="{E3660B60-94C5-4416-A7C3-EC8E964C4B0C}" srcOrd="0" destOrd="0" presId="urn:microsoft.com/office/officeart/2005/8/layout/vList4"/>
    <dgm:cxn modelId="{0801663A-1501-4279-9962-7056B28F68C9}" type="presParOf" srcId="{D6142002-50C1-4891-A433-526B81CCC22D}" destId="{B5C27C3F-8326-444E-970C-DC0D8705C9BC}" srcOrd="1" destOrd="0" presId="urn:microsoft.com/office/officeart/2005/8/layout/vList4"/>
    <dgm:cxn modelId="{21F3717C-2E0E-4C0E-8A1D-44240A804A7E}" type="presParOf" srcId="{D6142002-50C1-4891-A433-526B81CCC22D}" destId="{B23352AB-85B6-4AB3-B0CF-83C19A81DADB}" srcOrd="2" destOrd="0" presId="urn:microsoft.com/office/officeart/2005/8/layout/vList4"/>
    <dgm:cxn modelId="{25802773-FBF5-483D-9E94-7F9577331B58}" type="presParOf" srcId="{E6C53D85-5BB0-4E4F-8A31-76D6B2C8B869}" destId="{7F14A91C-79DC-4A87-BDF3-4E4972BA7609}" srcOrd="1" destOrd="0" presId="urn:microsoft.com/office/officeart/2005/8/layout/vList4"/>
    <dgm:cxn modelId="{C403DEA8-3687-4ECA-94A7-2956737DD327}" type="presParOf" srcId="{E6C53D85-5BB0-4E4F-8A31-76D6B2C8B869}" destId="{F4506183-C2C9-4460-9E49-42DE3613582E}" srcOrd="2" destOrd="0" presId="urn:microsoft.com/office/officeart/2005/8/layout/vList4"/>
    <dgm:cxn modelId="{AC74B4BF-A889-41DE-8D1D-FB9C1F75AFC3}" type="presParOf" srcId="{F4506183-C2C9-4460-9E49-42DE3613582E}" destId="{E66EE0EC-33C9-47EA-BD0D-574CA1928071}" srcOrd="0" destOrd="0" presId="urn:microsoft.com/office/officeart/2005/8/layout/vList4"/>
    <dgm:cxn modelId="{0BB36F96-549F-42FE-A8DA-6D82FC6A6196}" type="presParOf" srcId="{F4506183-C2C9-4460-9E49-42DE3613582E}" destId="{C14B8A8E-4C22-4738-AD1A-1968D9E8FA33}" srcOrd="1" destOrd="0" presId="urn:microsoft.com/office/officeart/2005/8/layout/vList4"/>
    <dgm:cxn modelId="{2F268153-7D02-42F8-8880-1A29178F0F02}" type="presParOf" srcId="{F4506183-C2C9-4460-9E49-42DE3613582E}" destId="{A945D989-D889-4A56-8E79-26B5D9D12636}" srcOrd="2" destOrd="0" presId="urn:microsoft.com/office/officeart/2005/8/layout/vList4"/>
    <dgm:cxn modelId="{2C0949FB-80C0-426E-B237-189A76C30180}" type="presParOf" srcId="{E6C53D85-5BB0-4E4F-8A31-76D6B2C8B869}" destId="{E87215C6-1D26-4FFA-B891-8C9969490CBD}" srcOrd="3" destOrd="0" presId="urn:microsoft.com/office/officeart/2005/8/layout/vList4"/>
    <dgm:cxn modelId="{9B9D1104-348A-4061-9D37-50DC28BEDDEB}" type="presParOf" srcId="{E6C53D85-5BB0-4E4F-8A31-76D6B2C8B869}" destId="{08E737F1-1D0D-46BF-BAE3-A775E14B0CE1}" srcOrd="4" destOrd="0" presId="urn:microsoft.com/office/officeart/2005/8/layout/vList4"/>
    <dgm:cxn modelId="{94904102-74CF-4267-8E8B-46F412EC2111}" type="presParOf" srcId="{08E737F1-1D0D-46BF-BAE3-A775E14B0CE1}" destId="{6E6FF16F-CD48-442B-8DFD-FEFC62ED4EC1}" srcOrd="0" destOrd="0" presId="urn:microsoft.com/office/officeart/2005/8/layout/vList4"/>
    <dgm:cxn modelId="{E09C18EF-C848-45C0-AD9C-5F8746219285}" type="presParOf" srcId="{08E737F1-1D0D-46BF-BAE3-A775E14B0CE1}" destId="{09F6C595-2D71-410C-99CA-18E5715CAF03}" srcOrd="1" destOrd="0" presId="urn:microsoft.com/office/officeart/2005/8/layout/vList4"/>
    <dgm:cxn modelId="{582D9FF8-ADA2-4723-AC5E-C62D8988846F}" type="presParOf" srcId="{08E737F1-1D0D-46BF-BAE3-A775E14B0CE1}" destId="{124EB150-24C5-4E97-90CD-5E413E8CBE38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D4FC7-F042-4F7F-9FBF-0006AFCAC4E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BA5220-4AD0-4138-96DA-AD8152236AB8}">
      <dgm:prSet phldrT="[Text]"/>
      <dgm:spPr/>
      <dgm:t>
        <a:bodyPr/>
        <a:lstStyle/>
        <a:p>
          <a:r>
            <a:rPr lang="sr-Cyrl-RS" dirty="0" smtClean="0"/>
            <a:t>Пријава </a:t>
          </a:r>
          <a:endParaRPr lang="en-US" dirty="0"/>
        </a:p>
      </dgm:t>
    </dgm:pt>
    <dgm:pt modelId="{0BD62F01-8681-46BA-967C-137EAA387797}" type="parTrans" cxnId="{62BFE007-CB6D-42B6-912A-7A8403CD543C}">
      <dgm:prSet/>
      <dgm:spPr/>
      <dgm:t>
        <a:bodyPr/>
        <a:lstStyle/>
        <a:p>
          <a:endParaRPr lang="en-US"/>
        </a:p>
      </dgm:t>
    </dgm:pt>
    <dgm:pt modelId="{0E206FA5-4C11-4965-9A4D-771F718F0864}" type="sibTrans" cxnId="{62BFE007-CB6D-42B6-912A-7A8403CD543C}">
      <dgm:prSet/>
      <dgm:spPr/>
      <dgm:t>
        <a:bodyPr/>
        <a:lstStyle/>
        <a:p>
          <a:endParaRPr lang="en-US"/>
        </a:p>
      </dgm:t>
    </dgm:pt>
    <dgm:pt modelId="{0D3AC157-46A8-48E0-B972-905A19BFF0DD}">
      <dgm:prSet phldrT="[Text]"/>
      <dgm:spPr/>
      <dgm:t>
        <a:bodyPr/>
        <a:lstStyle/>
        <a:p>
          <a:r>
            <a:rPr lang="sr-Cyrl-RS" u="sng" dirty="0" smtClean="0"/>
            <a:t>Специфичности окружења</a:t>
          </a:r>
          <a:r>
            <a:rPr lang="sr-Cyrl-RS" dirty="0" smtClean="0"/>
            <a:t>:</a:t>
          </a:r>
        </a:p>
        <a:p>
          <a:r>
            <a:rPr lang="sr-Cyrl-RS" dirty="0" smtClean="0"/>
            <a:t>Различитост (националност, вероисповести...);</a:t>
          </a:r>
        </a:p>
        <a:p>
          <a:r>
            <a:rPr lang="sr-Cyrl-RS" dirty="0" smtClean="0"/>
            <a:t>Локална средина (место, величина села).</a:t>
          </a:r>
        </a:p>
        <a:p>
          <a:endParaRPr lang="sr-Cyrl-RS" dirty="0" smtClean="0"/>
        </a:p>
        <a:p>
          <a:endParaRPr lang="en-US" dirty="0"/>
        </a:p>
      </dgm:t>
    </dgm:pt>
    <dgm:pt modelId="{EED28181-C27A-4DE2-859C-7494900C8C75}" type="parTrans" cxnId="{C30B205A-A0C0-4046-9FFE-E14747305D6B}">
      <dgm:prSet/>
      <dgm:spPr/>
      <dgm:t>
        <a:bodyPr/>
        <a:lstStyle/>
        <a:p>
          <a:endParaRPr lang="en-US"/>
        </a:p>
      </dgm:t>
    </dgm:pt>
    <dgm:pt modelId="{BAD12B14-72B1-42DE-9ED4-8E968EA42233}" type="sibTrans" cxnId="{C30B205A-A0C0-4046-9FFE-E14747305D6B}">
      <dgm:prSet/>
      <dgm:spPr/>
      <dgm:t>
        <a:bodyPr/>
        <a:lstStyle/>
        <a:p>
          <a:endParaRPr lang="en-US"/>
        </a:p>
      </dgm:t>
    </dgm:pt>
    <dgm:pt modelId="{CE2CC81E-7AE4-48FD-A206-AEA4546B412A}">
      <dgm:prSet phldrT="[Text]"/>
      <dgm:spPr/>
      <dgm:t>
        <a:bodyPr/>
        <a:lstStyle/>
        <a:p>
          <a:r>
            <a:rPr lang="sr-Cyrl-RS" u="sng" dirty="0" smtClean="0"/>
            <a:t>Специфичности школе</a:t>
          </a:r>
          <a:r>
            <a:rPr lang="sr-Cyrl-RS" dirty="0" smtClean="0"/>
            <a:t>:</a:t>
          </a:r>
        </a:p>
        <a:p>
          <a:r>
            <a:rPr lang="sr-Cyrl-RS" dirty="0" smtClean="0"/>
            <a:t>Двојезичност;</a:t>
          </a:r>
        </a:p>
        <a:p>
          <a:r>
            <a:rPr lang="sr-Cyrl-RS" dirty="0" smtClean="0"/>
            <a:t>Величина школе;</a:t>
          </a:r>
        </a:p>
        <a:p>
          <a:r>
            <a:rPr lang="sr-Cyrl-RS" dirty="0" smtClean="0"/>
            <a:t>Заокружено основно образовање на два наставна језика;</a:t>
          </a:r>
        </a:p>
      </dgm:t>
    </dgm:pt>
    <dgm:pt modelId="{90C0618A-EC7E-46FF-9F65-EF15B2A8F5BD}" type="parTrans" cxnId="{13272404-F477-4A83-A128-6E8BDD110C87}">
      <dgm:prSet/>
      <dgm:spPr/>
      <dgm:t>
        <a:bodyPr/>
        <a:lstStyle/>
        <a:p>
          <a:endParaRPr lang="en-US"/>
        </a:p>
      </dgm:t>
    </dgm:pt>
    <dgm:pt modelId="{008EAC8A-5D9F-478C-8C5F-E19D987FD0D2}" type="sibTrans" cxnId="{13272404-F477-4A83-A128-6E8BDD110C87}">
      <dgm:prSet/>
      <dgm:spPr/>
      <dgm:t>
        <a:bodyPr/>
        <a:lstStyle/>
        <a:p>
          <a:endParaRPr lang="en-US"/>
        </a:p>
      </dgm:t>
    </dgm:pt>
    <dgm:pt modelId="{D503C62B-BC73-4098-A854-81FC0251AC21}">
      <dgm:prSet phldrT="[Text]"/>
      <dgm:spPr/>
      <dgm:t>
        <a:bodyPr/>
        <a:lstStyle/>
        <a:p>
          <a:r>
            <a:rPr lang="sr-Cyrl-RS" u="sng" dirty="0" smtClean="0"/>
            <a:t>Наставне и ваннаставне активности:</a:t>
          </a:r>
          <a:r>
            <a:rPr lang="sr-Cyrl-RS" dirty="0" smtClean="0"/>
            <a:t> </a:t>
          </a:r>
        </a:p>
        <a:p>
          <a:r>
            <a:rPr lang="sr-Cyrl-RS" dirty="0" smtClean="0"/>
            <a:t>Стручно заступљена настава;</a:t>
          </a:r>
        </a:p>
        <a:p>
          <a:r>
            <a:rPr lang="sr-Cyrl-RS" dirty="0" smtClean="0"/>
            <a:t>Понуда изборних предмета и ваннаставних активности;</a:t>
          </a:r>
        </a:p>
        <a:p>
          <a:r>
            <a:rPr lang="sr-Cyrl-RS" dirty="0" smtClean="0"/>
            <a:t>Традиционалне школске активности.</a:t>
          </a:r>
        </a:p>
      </dgm:t>
    </dgm:pt>
    <dgm:pt modelId="{F41DD95B-8B28-4A3E-B6B1-63FEAC4135B7}" type="parTrans" cxnId="{69B9348A-42B6-44F7-884C-1F76D3B7B84C}">
      <dgm:prSet/>
      <dgm:spPr/>
      <dgm:t>
        <a:bodyPr/>
        <a:lstStyle/>
        <a:p>
          <a:endParaRPr lang="en-US"/>
        </a:p>
      </dgm:t>
    </dgm:pt>
    <dgm:pt modelId="{118CA56B-304B-45D8-92E1-3825EC19A21A}" type="sibTrans" cxnId="{69B9348A-42B6-44F7-884C-1F76D3B7B84C}">
      <dgm:prSet/>
      <dgm:spPr/>
      <dgm:t>
        <a:bodyPr/>
        <a:lstStyle/>
        <a:p>
          <a:endParaRPr lang="en-US"/>
        </a:p>
      </dgm:t>
    </dgm:pt>
    <dgm:pt modelId="{1024E54A-1626-467E-8BB1-D548451A5300}">
      <dgm:prSet phldrT="[Text]"/>
      <dgm:spPr/>
      <dgm:t>
        <a:bodyPr/>
        <a:lstStyle/>
        <a:p>
          <a:r>
            <a:rPr lang="sr-Cyrl-RS" u="sng" dirty="0" smtClean="0"/>
            <a:t>Мотивисаност запослених:</a:t>
          </a:r>
          <a:endParaRPr lang="sr-Cyrl-RS" dirty="0" smtClean="0"/>
        </a:p>
        <a:p>
          <a:r>
            <a:rPr lang="sr-Cyrl-RS" dirty="0" smtClean="0"/>
            <a:t>Већином стручно заступљен наставни кадар;</a:t>
          </a:r>
        </a:p>
        <a:p>
          <a:r>
            <a:rPr lang="sr-Cyrl-RS" dirty="0" smtClean="0"/>
            <a:t>Повезивање са другим школама;</a:t>
          </a:r>
        </a:p>
        <a:p>
          <a:r>
            <a:rPr lang="sr-Cyrl-RS" dirty="0" smtClean="0"/>
            <a:t>Активан ангажман у локалној средини.</a:t>
          </a:r>
          <a:endParaRPr lang="en-US" dirty="0"/>
        </a:p>
      </dgm:t>
    </dgm:pt>
    <dgm:pt modelId="{02294121-7E10-487B-8DFC-F639C953D4FB}" type="parTrans" cxnId="{BE0F4AEF-6F5A-494E-9B89-9394A4C4EDD3}">
      <dgm:prSet/>
      <dgm:spPr/>
      <dgm:t>
        <a:bodyPr/>
        <a:lstStyle/>
        <a:p>
          <a:endParaRPr lang="en-US"/>
        </a:p>
      </dgm:t>
    </dgm:pt>
    <dgm:pt modelId="{5356CAB9-136E-41DC-82FD-05F076721DCE}" type="sibTrans" cxnId="{BE0F4AEF-6F5A-494E-9B89-9394A4C4EDD3}">
      <dgm:prSet/>
      <dgm:spPr/>
      <dgm:t>
        <a:bodyPr/>
        <a:lstStyle/>
        <a:p>
          <a:endParaRPr lang="en-US"/>
        </a:p>
      </dgm:t>
    </dgm:pt>
    <dgm:pt modelId="{09D49053-DC32-4748-B63F-56C83E1D22D1}" type="pres">
      <dgm:prSet presAssocID="{BEAD4FC7-F042-4F7F-9FBF-0006AFCAC4E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067D3F-06F8-4C6E-A40B-00B53DB6BA47}" type="pres">
      <dgm:prSet presAssocID="{BEAD4FC7-F042-4F7F-9FBF-0006AFCAC4E0}" presName="matrix" presStyleCnt="0"/>
      <dgm:spPr/>
    </dgm:pt>
    <dgm:pt modelId="{D1343268-D09F-4904-9039-79C657D681CA}" type="pres">
      <dgm:prSet presAssocID="{BEAD4FC7-F042-4F7F-9FBF-0006AFCAC4E0}" presName="tile1" presStyleLbl="node1" presStyleIdx="0" presStyleCnt="4"/>
      <dgm:spPr/>
      <dgm:t>
        <a:bodyPr/>
        <a:lstStyle/>
        <a:p>
          <a:endParaRPr lang="en-US"/>
        </a:p>
      </dgm:t>
    </dgm:pt>
    <dgm:pt modelId="{D58BD781-5622-4D5D-A778-92B15DA7B5E5}" type="pres">
      <dgm:prSet presAssocID="{BEAD4FC7-F042-4F7F-9FBF-0006AFCAC4E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F9833-0C33-4EF0-BF36-0456F4B89545}" type="pres">
      <dgm:prSet presAssocID="{BEAD4FC7-F042-4F7F-9FBF-0006AFCAC4E0}" presName="tile2" presStyleLbl="node1" presStyleIdx="1" presStyleCnt="4"/>
      <dgm:spPr/>
      <dgm:t>
        <a:bodyPr/>
        <a:lstStyle/>
        <a:p>
          <a:endParaRPr lang="en-US"/>
        </a:p>
      </dgm:t>
    </dgm:pt>
    <dgm:pt modelId="{61CAF3E7-2EF5-4D89-B1B6-5489BA49D101}" type="pres">
      <dgm:prSet presAssocID="{BEAD4FC7-F042-4F7F-9FBF-0006AFCAC4E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0DA98-F082-4AF9-83F2-371336F4407B}" type="pres">
      <dgm:prSet presAssocID="{BEAD4FC7-F042-4F7F-9FBF-0006AFCAC4E0}" presName="tile3" presStyleLbl="node1" presStyleIdx="2" presStyleCnt="4"/>
      <dgm:spPr/>
      <dgm:t>
        <a:bodyPr/>
        <a:lstStyle/>
        <a:p>
          <a:endParaRPr lang="en-US"/>
        </a:p>
      </dgm:t>
    </dgm:pt>
    <dgm:pt modelId="{E0EFA5FA-6B99-45C7-BCE5-461153022137}" type="pres">
      <dgm:prSet presAssocID="{BEAD4FC7-F042-4F7F-9FBF-0006AFCAC4E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FF971-A20F-497A-A387-FAF71CD19AFC}" type="pres">
      <dgm:prSet presAssocID="{BEAD4FC7-F042-4F7F-9FBF-0006AFCAC4E0}" presName="tile4" presStyleLbl="node1" presStyleIdx="3" presStyleCnt="4"/>
      <dgm:spPr/>
      <dgm:t>
        <a:bodyPr/>
        <a:lstStyle/>
        <a:p>
          <a:endParaRPr lang="en-US"/>
        </a:p>
      </dgm:t>
    </dgm:pt>
    <dgm:pt modelId="{C9ECF286-221C-4B77-8785-401E4BD6E041}" type="pres">
      <dgm:prSet presAssocID="{BEAD4FC7-F042-4F7F-9FBF-0006AFCAC4E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35176-B132-4D13-B95A-CFAE5B010878}" type="pres">
      <dgm:prSet presAssocID="{BEAD4FC7-F042-4F7F-9FBF-0006AFCAC4E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7743D-792A-4B9F-995D-C31F24EBEC52}" type="presOf" srcId="{0D3AC157-46A8-48E0-B972-905A19BFF0DD}" destId="{D58BD781-5622-4D5D-A778-92B15DA7B5E5}" srcOrd="1" destOrd="0" presId="urn:microsoft.com/office/officeart/2005/8/layout/matrix1"/>
    <dgm:cxn modelId="{69B9348A-42B6-44F7-884C-1F76D3B7B84C}" srcId="{A8BA5220-4AD0-4138-96DA-AD8152236AB8}" destId="{D503C62B-BC73-4098-A854-81FC0251AC21}" srcOrd="2" destOrd="0" parTransId="{F41DD95B-8B28-4A3E-B6B1-63FEAC4135B7}" sibTransId="{118CA56B-304B-45D8-92E1-3825EC19A21A}"/>
    <dgm:cxn modelId="{13272404-F477-4A83-A128-6E8BDD110C87}" srcId="{A8BA5220-4AD0-4138-96DA-AD8152236AB8}" destId="{CE2CC81E-7AE4-48FD-A206-AEA4546B412A}" srcOrd="1" destOrd="0" parTransId="{90C0618A-EC7E-46FF-9F65-EF15B2A8F5BD}" sibTransId="{008EAC8A-5D9F-478C-8C5F-E19D987FD0D2}"/>
    <dgm:cxn modelId="{CDAFC167-63AB-4014-85E0-3B43DBCA1230}" type="presOf" srcId="{1024E54A-1626-467E-8BB1-D548451A5300}" destId="{42AFF971-A20F-497A-A387-FAF71CD19AFC}" srcOrd="0" destOrd="0" presId="urn:microsoft.com/office/officeart/2005/8/layout/matrix1"/>
    <dgm:cxn modelId="{EF6E6586-49A8-4FE4-BB81-AB5369A5B034}" type="presOf" srcId="{CE2CC81E-7AE4-48FD-A206-AEA4546B412A}" destId="{692F9833-0C33-4EF0-BF36-0456F4B89545}" srcOrd="0" destOrd="0" presId="urn:microsoft.com/office/officeart/2005/8/layout/matrix1"/>
    <dgm:cxn modelId="{0477A34E-A4DE-451D-801B-4D09EBEFB3B0}" type="presOf" srcId="{1024E54A-1626-467E-8BB1-D548451A5300}" destId="{C9ECF286-221C-4B77-8785-401E4BD6E041}" srcOrd="1" destOrd="0" presId="urn:microsoft.com/office/officeart/2005/8/layout/matrix1"/>
    <dgm:cxn modelId="{2089CBDC-878F-4647-A60A-35C5BE522401}" type="presOf" srcId="{A8BA5220-4AD0-4138-96DA-AD8152236AB8}" destId="{4E435176-B132-4D13-B95A-CFAE5B010878}" srcOrd="0" destOrd="0" presId="urn:microsoft.com/office/officeart/2005/8/layout/matrix1"/>
    <dgm:cxn modelId="{416BEC6C-4BB7-4933-8F9D-9BFFE9A7C06E}" type="presOf" srcId="{D503C62B-BC73-4098-A854-81FC0251AC21}" destId="{E0EFA5FA-6B99-45C7-BCE5-461153022137}" srcOrd="1" destOrd="0" presId="urn:microsoft.com/office/officeart/2005/8/layout/matrix1"/>
    <dgm:cxn modelId="{0F81FB9D-8AFF-4235-976C-D6B278F402DD}" type="presOf" srcId="{BEAD4FC7-F042-4F7F-9FBF-0006AFCAC4E0}" destId="{09D49053-DC32-4748-B63F-56C83E1D22D1}" srcOrd="0" destOrd="0" presId="urn:microsoft.com/office/officeart/2005/8/layout/matrix1"/>
    <dgm:cxn modelId="{BE0F4AEF-6F5A-494E-9B89-9394A4C4EDD3}" srcId="{A8BA5220-4AD0-4138-96DA-AD8152236AB8}" destId="{1024E54A-1626-467E-8BB1-D548451A5300}" srcOrd="3" destOrd="0" parTransId="{02294121-7E10-487B-8DFC-F639C953D4FB}" sibTransId="{5356CAB9-136E-41DC-82FD-05F076721DCE}"/>
    <dgm:cxn modelId="{62BFE007-CB6D-42B6-912A-7A8403CD543C}" srcId="{BEAD4FC7-F042-4F7F-9FBF-0006AFCAC4E0}" destId="{A8BA5220-4AD0-4138-96DA-AD8152236AB8}" srcOrd="0" destOrd="0" parTransId="{0BD62F01-8681-46BA-967C-137EAA387797}" sibTransId="{0E206FA5-4C11-4965-9A4D-771F718F0864}"/>
    <dgm:cxn modelId="{C30B205A-A0C0-4046-9FFE-E14747305D6B}" srcId="{A8BA5220-4AD0-4138-96DA-AD8152236AB8}" destId="{0D3AC157-46A8-48E0-B972-905A19BFF0DD}" srcOrd="0" destOrd="0" parTransId="{EED28181-C27A-4DE2-859C-7494900C8C75}" sibTransId="{BAD12B14-72B1-42DE-9ED4-8E968EA42233}"/>
    <dgm:cxn modelId="{A00F45A7-1126-412C-8B48-CD8B09FDA389}" type="presOf" srcId="{0D3AC157-46A8-48E0-B972-905A19BFF0DD}" destId="{D1343268-D09F-4904-9039-79C657D681CA}" srcOrd="0" destOrd="0" presId="urn:microsoft.com/office/officeart/2005/8/layout/matrix1"/>
    <dgm:cxn modelId="{938D80E1-AB48-44A0-A247-07D24E475EC1}" type="presOf" srcId="{D503C62B-BC73-4098-A854-81FC0251AC21}" destId="{E0C0DA98-F082-4AF9-83F2-371336F4407B}" srcOrd="0" destOrd="0" presId="urn:microsoft.com/office/officeart/2005/8/layout/matrix1"/>
    <dgm:cxn modelId="{FD216676-2EB1-4D1B-956D-424204439FE8}" type="presOf" srcId="{CE2CC81E-7AE4-48FD-A206-AEA4546B412A}" destId="{61CAF3E7-2EF5-4D89-B1B6-5489BA49D101}" srcOrd="1" destOrd="0" presId="urn:microsoft.com/office/officeart/2005/8/layout/matrix1"/>
    <dgm:cxn modelId="{EF9D3744-0267-4760-A35F-AD72ED293164}" type="presParOf" srcId="{09D49053-DC32-4748-B63F-56C83E1D22D1}" destId="{A8067D3F-06F8-4C6E-A40B-00B53DB6BA47}" srcOrd="0" destOrd="0" presId="urn:microsoft.com/office/officeart/2005/8/layout/matrix1"/>
    <dgm:cxn modelId="{7AA71BC7-8B04-4F96-AB28-C1E0E66EAFE0}" type="presParOf" srcId="{A8067D3F-06F8-4C6E-A40B-00B53DB6BA47}" destId="{D1343268-D09F-4904-9039-79C657D681CA}" srcOrd="0" destOrd="0" presId="urn:microsoft.com/office/officeart/2005/8/layout/matrix1"/>
    <dgm:cxn modelId="{980B6B6A-7E38-4C85-8479-92C10ABFDE17}" type="presParOf" srcId="{A8067D3F-06F8-4C6E-A40B-00B53DB6BA47}" destId="{D58BD781-5622-4D5D-A778-92B15DA7B5E5}" srcOrd="1" destOrd="0" presId="urn:microsoft.com/office/officeart/2005/8/layout/matrix1"/>
    <dgm:cxn modelId="{F6F58F6D-E571-48DF-9FEF-14EBC09751D8}" type="presParOf" srcId="{A8067D3F-06F8-4C6E-A40B-00B53DB6BA47}" destId="{692F9833-0C33-4EF0-BF36-0456F4B89545}" srcOrd="2" destOrd="0" presId="urn:microsoft.com/office/officeart/2005/8/layout/matrix1"/>
    <dgm:cxn modelId="{ADAB10D7-BC95-4625-841C-93CE5339D152}" type="presParOf" srcId="{A8067D3F-06F8-4C6E-A40B-00B53DB6BA47}" destId="{61CAF3E7-2EF5-4D89-B1B6-5489BA49D101}" srcOrd="3" destOrd="0" presId="urn:microsoft.com/office/officeart/2005/8/layout/matrix1"/>
    <dgm:cxn modelId="{6FC9EBF9-E90D-4AF3-9299-5A152373198C}" type="presParOf" srcId="{A8067D3F-06F8-4C6E-A40B-00B53DB6BA47}" destId="{E0C0DA98-F082-4AF9-83F2-371336F4407B}" srcOrd="4" destOrd="0" presId="urn:microsoft.com/office/officeart/2005/8/layout/matrix1"/>
    <dgm:cxn modelId="{8DDEA663-FB96-4840-8BA1-B2D99C3D443B}" type="presParOf" srcId="{A8067D3F-06F8-4C6E-A40B-00B53DB6BA47}" destId="{E0EFA5FA-6B99-45C7-BCE5-461153022137}" srcOrd="5" destOrd="0" presId="urn:microsoft.com/office/officeart/2005/8/layout/matrix1"/>
    <dgm:cxn modelId="{0D816E13-E8FE-4CF5-8476-551F0DB9E5C6}" type="presParOf" srcId="{A8067D3F-06F8-4C6E-A40B-00B53DB6BA47}" destId="{42AFF971-A20F-497A-A387-FAF71CD19AFC}" srcOrd="6" destOrd="0" presId="urn:microsoft.com/office/officeart/2005/8/layout/matrix1"/>
    <dgm:cxn modelId="{64169E87-09E7-400A-85BC-75B27F40C8B6}" type="presParOf" srcId="{A8067D3F-06F8-4C6E-A40B-00B53DB6BA47}" destId="{C9ECF286-221C-4B77-8785-401E4BD6E041}" srcOrd="7" destOrd="0" presId="urn:microsoft.com/office/officeart/2005/8/layout/matrix1"/>
    <dgm:cxn modelId="{407782FF-BF59-4D2D-8D84-D1CBD7455556}" type="presParOf" srcId="{09D49053-DC32-4748-B63F-56C83E1D22D1}" destId="{4E435176-B132-4D13-B95A-CFAE5B010878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FD40D1-B3F5-459E-B5F3-2D4D325F55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508F75-97CB-486B-BF2E-288C0C482DFE}">
      <dgm:prSet phldrT="[Text]"/>
      <dgm:spPr/>
      <dgm:t>
        <a:bodyPr/>
        <a:lstStyle/>
        <a:p>
          <a:r>
            <a:rPr lang="sr-Cyrl-RS" dirty="0" smtClean="0">
              <a:hlinkClick xmlns:r="http://schemas.openxmlformats.org/officeDocument/2006/relationships" r:id="rId1" action="ppaction://hlinkfile"/>
            </a:rPr>
            <a:t>Учешће</a:t>
          </a:r>
          <a:r>
            <a:rPr lang="sr-Cyrl-RS" dirty="0" smtClean="0"/>
            <a:t> </a:t>
          </a:r>
          <a:endParaRPr lang="en-US" dirty="0"/>
        </a:p>
      </dgm:t>
    </dgm:pt>
    <dgm:pt modelId="{802DAE59-8E63-4C6C-9D2A-F22D3DC3ADB4}" type="parTrans" cxnId="{7EEB7B62-B545-4CDB-8E81-840BD3EE1723}">
      <dgm:prSet/>
      <dgm:spPr/>
      <dgm:t>
        <a:bodyPr/>
        <a:lstStyle/>
        <a:p>
          <a:endParaRPr lang="en-US"/>
        </a:p>
      </dgm:t>
    </dgm:pt>
    <dgm:pt modelId="{1E00FBA5-47FE-4FFF-9463-CC9763BE7783}" type="sibTrans" cxnId="{7EEB7B62-B545-4CDB-8E81-840BD3EE1723}">
      <dgm:prSet/>
      <dgm:spPr/>
      <dgm:t>
        <a:bodyPr/>
        <a:lstStyle/>
        <a:p>
          <a:endParaRPr lang="en-US"/>
        </a:p>
      </dgm:t>
    </dgm:pt>
    <dgm:pt modelId="{97013735-BC71-4E7C-A78C-A7A7D09F3A8E}">
      <dgm:prSet phldrT="[Text]"/>
      <dgm:spPr/>
      <dgm:t>
        <a:bodyPr/>
        <a:lstStyle/>
        <a:p>
          <a:r>
            <a:rPr lang="sr-Cyrl-RS" dirty="0" smtClean="0"/>
            <a:t>Повратна информација</a:t>
          </a:r>
          <a:endParaRPr lang="en-US" dirty="0"/>
        </a:p>
      </dgm:t>
    </dgm:pt>
    <dgm:pt modelId="{8363EA3C-3862-444E-B77B-FD98FAFEE103}" type="parTrans" cxnId="{FCB6582F-8A74-4E60-B166-7B921CCC05D5}">
      <dgm:prSet/>
      <dgm:spPr/>
      <dgm:t>
        <a:bodyPr/>
        <a:lstStyle/>
        <a:p>
          <a:endParaRPr lang="en-US"/>
        </a:p>
      </dgm:t>
    </dgm:pt>
    <dgm:pt modelId="{2544A93C-DA6B-4F1D-9330-46DB34D50CFB}" type="sibTrans" cxnId="{FCB6582F-8A74-4E60-B166-7B921CCC05D5}">
      <dgm:prSet/>
      <dgm:spPr/>
      <dgm:t>
        <a:bodyPr/>
        <a:lstStyle/>
        <a:p>
          <a:endParaRPr lang="en-US"/>
        </a:p>
      </dgm:t>
    </dgm:pt>
    <dgm:pt modelId="{679BEEC2-9BC2-4C3D-9F7A-0AFCBE90AA49}">
      <dgm:prSet phldrT="[Text]"/>
      <dgm:spPr/>
      <dgm:t>
        <a:bodyPr/>
        <a:lstStyle/>
        <a:p>
          <a:r>
            <a:rPr lang="sr-Cyrl-RS" dirty="0" smtClean="0"/>
            <a:t>20 школа у Србији</a:t>
          </a:r>
          <a:endParaRPr lang="en-US" dirty="0"/>
        </a:p>
      </dgm:t>
    </dgm:pt>
    <dgm:pt modelId="{140C240C-5424-4B87-BF04-6D9C20D69D6A}" type="parTrans" cxnId="{D55A9AE8-D001-433C-A984-4F7959BEEDAD}">
      <dgm:prSet/>
      <dgm:spPr/>
      <dgm:t>
        <a:bodyPr/>
        <a:lstStyle/>
        <a:p>
          <a:endParaRPr lang="en-US"/>
        </a:p>
      </dgm:t>
    </dgm:pt>
    <dgm:pt modelId="{74C515DC-248D-498C-9497-1E40C3E1B361}" type="sibTrans" cxnId="{D55A9AE8-D001-433C-A984-4F7959BEEDAD}">
      <dgm:prSet/>
      <dgm:spPr/>
      <dgm:t>
        <a:bodyPr/>
        <a:lstStyle/>
        <a:p>
          <a:endParaRPr lang="en-US"/>
        </a:p>
      </dgm:t>
    </dgm:pt>
    <dgm:pt modelId="{F0B4A4AB-DF06-458F-82F2-043BAACA7292}">
      <dgm:prSet phldrT="[Text]"/>
      <dgm:spPr/>
      <dgm:t>
        <a:bodyPr/>
        <a:lstStyle/>
        <a:p>
          <a:r>
            <a:rPr lang="sr-Cyrl-RS" dirty="0" smtClean="0"/>
            <a:t>Припрема акционог плана</a:t>
          </a:r>
          <a:endParaRPr lang="en-US" dirty="0"/>
        </a:p>
      </dgm:t>
    </dgm:pt>
    <dgm:pt modelId="{A4812950-1C79-4DA0-B498-9249157A7477}" type="parTrans" cxnId="{C8B3994F-0F6C-4932-9BB1-3562E27D9E18}">
      <dgm:prSet/>
      <dgm:spPr/>
      <dgm:t>
        <a:bodyPr/>
        <a:lstStyle/>
        <a:p>
          <a:endParaRPr lang="en-US"/>
        </a:p>
      </dgm:t>
    </dgm:pt>
    <dgm:pt modelId="{A92EB889-3DBA-4DD8-AA5F-66D464333E02}" type="sibTrans" cxnId="{C8B3994F-0F6C-4932-9BB1-3562E27D9E18}">
      <dgm:prSet/>
      <dgm:spPr/>
      <dgm:t>
        <a:bodyPr/>
        <a:lstStyle/>
        <a:p>
          <a:endParaRPr lang="en-US"/>
        </a:p>
      </dgm:t>
    </dgm:pt>
    <dgm:pt modelId="{D2B4A4A5-44E9-40F5-A2C9-A16B6687508E}">
      <dgm:prSet phldrT="[Text]"/>
      <dgm:spPr/>
      <dgm:t>
        <a:bodyPr/>
        <a:lstStyle/>
        <a:p>
          <a:r>
            <a:rPr lang="sr-Cyrl-RS" dirty="0" smtClean="0"/>
            <a:t>Конференције, колегијалне обуке</a:t>
          </a:r>
          <a:endParaRPr lang="en-US" dirty="0"/>
        </a:p>
      </dgm:t>
    </dgm:pt>
    <dgm:pt modelId="{B19DA4A8-D015-460E-BEAD-A1EC65B1D3F2}" type="parTrans" cxnId="{1A6D0CBC-0EB7-4D58-92FB-904B6447B3A9}">
      <dgm:prSet/>
      <dgm:spPr/>
      <dgm:t>
        <a:bodyPr/>
        <a:lstStyle/>
        <a:p>
          <a:endParaRPr lang="en-US"/>
        </a:p>
      </dgm:t>
    </dgm:pt>
    <dgm:pt modelId="{8AC57420-539D-4FAD-ABF9-A4ED2DC23611}" type="sibTrans" cxnId="{1A6D0CBC-0EB7-4D58-92FB-904B6447B3A9}">
      <dgm:prSet/>
      <dgm:spPr/>
      <dgm:t>
        <a:bodyPr/>
        <a:lstStyle/>
        <a:p>
          <a:endParaRPr lang="en-US"/>
        </a:p>
      </dgm:t>
    </dgm:pt>
    <dgm:pt modelId="{6845573D-C6FB-4BA4-87B2-30AD5B34A6FC}">
      <dgm:prSet phldrT="[Text]"/>
      <dgm:spPr/>
      <dgm:t>
        <a:bodyPr/>
        <a:lstStyle/>
        <a:p>
          <a:r>
            <a:rPr lang="sr-Cyrl-RS" dirty="0" smtClean="0"/>
            <a:t>Посета школи</a:t>
          </a:r>
          <a:endParaRPr lang="en-US" dirty="0"/>
        </a:p>
      </dgm:t>
    </dgm:pt>
    <dgm:pt modelId="{66BD6923-71A6-433C-817D-8474FC15294F}" type="parTrans" cxnId="{E83CF34A-8FD0-45CF-845F-252F2AA6B4A6}">
      <dgm:prSet/>
      <dgm:spPr/>
      <dgm:t>
        <a:bodyPr/>
        <a:lstStyle/>
        <a:p>
          <a:endParaRPr lang="en-US"/>
        </a:p>
      </dgm:t>
    </dgm:pt>
    <dgm:pt modelId="{8FA7FA9C-A209-4FAE-A461-4C2A973045F2}" type="sibTrans" cxnId="{E83CF34A-8FD0-45CF-845F-252F2AA6B4A6}">
      <dgm:prSet/>
      <dgm:spPr/>
      <dgm:t>
        <a:bodyPr/>
        <a:lstStyle/>
        <a:p>
          <a:endParaRPr lang="en-US"/>
        </a:p>
      </dgm:t>
    </dgm:pt>
    <dgm:pt modelId="{E5E83F86-CAA8-47FF-AD5B-6412A5CF25A4}">
      <dgm:prSet phldrT="[Text]"/>
      <dgm:spPr/>
      <dgm:t>
        <a:bodyPr/>
        <a:lstStyle/>
        <a:p>
          <a:r>
            <a:rPr lang="sr-Cyrl-RS" dirty="0" smtClean="0"/>
            <a:t>Акциони план</a:t>
          </a:r>
          <a:endParaRPr lang="en-US" dirty="0"/>
        </a:p>
      </dgm:t>
    </dgm:pt>
    <dgm:pt modelId="{C1F57FC4-2C38-42EC-A98C-18486F3B24A0}" type="parTrans" cxnId="{B8936208-AB6C-4B62-929B-A4928840000B}">
      <dgm:prSet/>
      <dgm:spPr/>
      <dgm:t>
        <a:bodyPr/>
        <a:lstStyle/>
        <a:p>
          <a:endParaRPr lang="en-US"/>
        </a:p>
      </dgm:t>
    </dgm:pt>
    <dgm:pt modelId="{8BAA2213-8C8E-46B8-8F7E-ECECC4611004}" type="sibTrans" cxnId="{B8936208-AB6C-4B62-929B-A4928840000B}">
      <dgm:prSet/>
      <dgm:spPr/>
      <dgm:t>
        <a:bodyPr/>
        <a:lstStyle/>
        <a:p>
          <a:endParaRPr lang="en-US"/>
        </a:p>
      </dgm:t>
    </dgm:pt>
    <dgm:pt modelId="{D8366949-795E-4CB2-8B85-D8B3B5A635ED}">
      <dgm:prSet phldrT="[Text]"/>
      <dgm:spPr/>
      <dgm:t>
        <a:bodyPr/>
        <a:lstStyle/>
        <a:p>
          <a:r>
            <a:rPr lang="sr-Cyrl-RS" dirty="0" smtClean="0"/>
            <a:t>Одабране компетенције</a:t>
          </a:r>
          <a:endParaRPr lang="en-US" dirty="0"/>
        </a:p>
      </dgm:t>
    </dgm:pt>
    <dgm:pt modelId="{AC236BB7-1C6C-4F12-B10A-D727C8D15337}" type="parTrans" cxnId="{0C314D64-912B-41BC-BD61-61692041D5CA}">
      <dgm:prSet/>
      <dgm:spPr/>
      <dgm:t>
        <a:bodyPr/>
        <a:lstStyle/>
        <a:p>
          <a:endParaRPr lang="en-US"/>
        </a:p>
      </dgm:t>
    </dgm:pt>
    <dgm:pt modelId="{350CAAFA-7D61-46A6-9503-27E0F0A8AC54}" type="sibTrans" cxnId="{0C314D64-912B-41BC-BD61-61692041D5CA}">
      <dgm:prSet/>
      <dgm:spPr/>
      <dgm:t>
        <a:bodyPr/>
        <a:lstStyle/>
        <a:p>
          <a:endParaRPr lang="en-US"/>
        </a:p>
      </dgm:t>
    </dgm:pt>
    <dgm:pt modelId="{3B74B068-C3D7-48D3-95D7-08788FBE29A4}">
      <dgm:prSet phldrT="[Text]"/>
      <dgm:spPr/>
      <dgm:t>
        <a:bodyPr/>
        <a:lstStyle/>
        <a:p>
          <a:r>
            <a:rPr lang="sr-Cyrl-RS" dirty="0" smtClean="0"/>
            <a:t>Свеукупан рад школе</a:t>
          </a:r>
          <a:endParaRPr lang="en-US" dirty="0"/>
        </a:p>
      </dgm:t>
    </dgm:pt>
    <dgm:pt modelId="{DED0FC6B-65CD-4E72-8879-D5E525172BE4}" type="parTrans" cxnId="{3BC896CE-EF53-458F-A1C2-9814DC3BA53B}">
      <dgm:prSet/>
      <dgm:spPr/>
      <dgm:t>
        <a:bodyPr/>
        <a:lstStyle/>
        <a:p>
          <a:endParaRPr lang="en-US"/>
        </a:p>
      </dgm:t>
    </dgm:pt>
    <dgm:pt modelId="{1C35E3F7-9F8F-4F8C-8263-2999FB973E23}" type="sibTrans" cxnId="{3BC896CE-EF53-458F-A1C2-9814DC3BA53B}">
      <dgm:prSet/>
      <dgm:spPr/>
      <dgm:t>
        <a:bodyPr/>
        <a:lstStyle/>
        <a:p>
          <a:endParaRPr lang="en-US"/>
        </a:p>
      </dgm:t>
    </dgm:pt>
    <dgm:pt modelId="{3C130D63-900A-427C-B604-4075D864E753}" type="pres">
      <dgm:prSet presAssocID="{EFFD40D1-B3F5-459E-B5F3-2D4D325F55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CD2DE-78FA-488B-9318-EB9EB014B513}" type="pres">
      <dgm:prSet presAssocID="{9A508F75-97CB-486B-BF2E-288C0C482DFE}" presName="composite" presStyleCnt="0"/>
      <dgm:spPr/>
    </dgm:pt>
    <dgm:pt modelId="{5275930F-7723-40C1-9834-A80BF912EC43}" type="pres">
      <dgm:prSet presAssocID="{9A508F75-97CB-486B-BF2E-288C0C482D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94526-BDCC-40DF-9518-E80505657DC3}" type="pres">
      <dgm:prSet presAssocID="{9A508F75-97CB-486B-BF2E-288C0C482D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D8E5E-EFFB-4011-9575-FC167C7345F5}" type="pres">
      <dgm:prSet presAssocID="{1E00FBA5-47FE-4FFF-9463-CC9763BE7783}" presName="sp" presStyleCnt="0"/>
      <dgm:spPr/>
    </dgm:pt>
    <dgm:pt modelId="{A8D45CC4-27BE-434C-B336-047E7C4CE7EF}" type="pres">
      <dgm:prSet presAssocID="{F0B4A4AB-DF06-458F-82F2-043BAACA7292}" presName="composite" presStyleCnt="0"/>
      <dgm:spPr/>
    </dgm:pt>
    <dgm:pt modelId="{39B4752F-C5B2-4E34-838D-94939D9A5030}" type="pres">
      <dgm:prSet presAssocID="{F0B4A4AB-DF06-458F-82F2-043BAACA729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AFE83-B831-4B61-92CF-EF6229643F50}" type="pres">
      <dgm:prSet presAssocID="{F0B4A4AB-DF06-458F-82F2-043BAACA729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FFA95-B700-49D5-BAE2-41B4A42FF26F}" type="pres">
      <dgm:prSet presAssocID="{A92EB889-3DBA-4DD8-AA5F-66D464333E02}" presName="sp" presStyleCnt="0"/>
      <dgm:spPr/>
    </dgm:pt>
    <dgm:pt modelId="{EDBBF8B1-96F5-4913-86C7-F87EC79CDD9C}" type="pres">
      <dgm:prSet presAssocID="{E5E83F86-CAA8-47FF-AD5B-6412A5CF25A4}" presName="composite" presStyleCnt="0"/>
      <dgm:spPr/>
    </dgm:pt>
    <dgm:pt modelId="{58A2B560-3C8B-4DFF-B777-6ACC418393CE}" type="pres">
      <dgm:prSet presAssocID="{E5E83F86-CAA8-47FF-AD5B-6412A5CF25A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90253-E74E-46BB-B6CD-56BB05632DD1}" type="pres">
      <dgm:prSet presAssocID="{E5E83F86-CAA8-47FF-AD5B-6412A5CF25A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FAB33F-331A-477D-BB02-424D50E7C827}" type="presOf" srcId="{D8366949-795E-4CB2-8B85-D8B3B5A635ED}" destId="{ABC90253-E74E-46BB-B6CD-56BB05632DD1}" srcOrd="0" destOrd="0" presId="urn:microsoft.com/office/officeart/2005/8/layout/chevron2"/>
    <dgm:cxn modelId="{8B69A518-0F13-42DB-86E5-8079ED2A125F}" type="presOf" srcId="{D2B4A4A5-44E9-40F5-A2C9-A16B6687508E}" destId="{732AFE83-B831-4B61-92CF-EF6229643F50}" srcOrd="0" destOrd="0" presId="urn:microsoft.com/office/officeart/2005/8/layout/chevron2"/>
    <dgm:cxn modelId="{00736A4C-FA85-4AC8-8E81-8B6B5BC78CE4}" type="presOf" srcId="{6845573D-C6FB-4BA4-87B2-30AD5B34A6FC}" destId="{732AFE83-B831-4B61-92CF-EF6229643F50}" srcOrd="0" destOrd="1" presId="urn:microsoft.com/office/officeart/2005/8/layout/chevron2"/>
    <dgm:cxn modelId="{0C314D64-912B-41BC-BD61-61692041D5CA}" srcId="{E5E83F86-CAA8-47FF-AD5B-6412A5CF25A4}" destId="{D8366949-795E-4CB2-8B85-D8B3B5A635ED}" srcOrd="0" destOrd="0" parTransId="{AC236BB7-1C6C-4F12-B10A-D727C8D15337}" sibTransId="{350CAAFA-7D61-46A6-9503-27E0F0A8AC54}"/>
    <dgm:cxn modelId="{3BC896CE-EF53-458F-A1C2-9814DC3BA53B}" srcId="{E5E83F86-CAA8-47FF-AD5B-6412A5CF25A4}" destId="{3B74B068-C3D7-48D3-95D7-08788FBE29A4}" srcOrd="1" destOrd="0" parTransId="{DED0FC6B-65CD-4E72-8879-D5E525172BE4}" sibTransId="{1C35E3F7-9F8F-4F8C-8263-2999FB973E23}"/>
    <dgm:cxn modelId="{B8936208-AB6C-4B62-929B-A4928840000B}" srcId="{EFFD40D1-B3F5-459E-B5F3-2D4D325F5554}" destId="{E5E83F86-CAA8-47FF-AD5B-6412A5CF25A4}" srcOrd="2" destOrd="0" parTransId="{C1F57FC4-2C38-42EC-A98C-18486F3B24A0}" sibTransId="{8BAA2213-8C8E-46B8-8F7E-ECECC4611004}"/>
    <dgm:cxn modelId="{33FF6B3D-4BCC-4F67-BC21-C73246E437DA}" type="presOf" srcId="{3B74B068-C3D7-48D3-95D7-08788FBE29A4}" destId="{ABC90253-E74E-46BB-B6CD-56BB05632DD1}" srcOrd="0" destOrd="1" presId="urn:microsoft.com/office/officeart/2005/8/layout/chevron2"/>
    <dgm:cxn modelId="{1A6D0CBC-0EB7-4D58-92FB-904B6447B3A9}" srcId="{F0B4A4AB-DF06-458F-82F2-043BAACA7292}" destId="{D2B4A4A5-44E9-40F5-A2C9-A16B6687508E}" srcOrd="0" destOrd="0" parTransId="{B19DA4A8-D015-460E-BEAD-A1EC65B1D3F2}" sibTransId="{8AC57420-539D-4FAD-ABF9-A4ED2DC23611}"/>
    <dgm:cxn modelId="{51CB3480-5117-4FB7-94CE-B00E16702A4B}" type="presOf" srcId="{9A508F75-97CB-486B-BF2E-288C0C482DFE}" destId="{5275930F-7723-40C1-9834-A80BF912EC43}" srcOrd="0" destOrd="0" presId="urn:microsoft.com/office/officeart/2005/8/layout/chevron2"/>
    <dgm:cxn modelId="{95D28056-D482-4222-BDB2-5407FEAB4443}" type="presOf" srcId="{EFFD40D1-B3F5-459E-B5F3-2D4D325F5554}" destId="{3C130D63-900A-427C-B604-4075D864E753}" srcOrd="0" destOrd="0" presId="urn:microsoft.com/office/officeart/2005/8/layout/chevron2"/>
    <dgm:cxn modelId="{F961C0D0-C7CF-4366-9702-0C57CD2584BF}" type="presOf" srcId="{E5E83F86-CAA8-47FF-AD5B-6412A5CF25A4}" destId="{58A2B560-3C8B-4DFF-B777-6ACC418393CE}" srcOrd="0" destOrd="0" presId="urn:microsoft.com/office/officeart/2005/8/layout/chevron2"/>
    <dgm:cxn modelId="{FDAF5682-E96F-4B1A-8249-8F27FF849964}" type="presOf" srcId="{F0B4A4AB-DF06-458F-82F2-043BAACA7292}" destId="{39B4752F-C5B2-4E34-838D-94939D9A5030}" srcOrd="0" destOrd="0" presId="urn:microsoft.com/office/officeart/2005/8/layout/chevron2"/>
    <dgm:cxn modelId="{08F40AF7-BA22-42BC-BEB9-EF6A602CA516}" type="presOf" srcId="{97013735-BC71-4E7C-A78C-A7A7D09F3A8E}" destId="{BFF94526-BDCC-40DF-9518-E80505657DC3}" srcOrd="0" destOrd="0" presId="urn:microsoft.com/office/officeart/2005/8/layout/chevron2"/>
    <dgm:cxn modelId="{7EEB7B62-B545-4CDB-8E81-840BD3EE1723}" srcId="{EFFD40D1-B3F5-459E-B5F3-2D4D325F5554}" destId="{9A508F75-97CB-486B-BF2E-288C0C482DFE}" srcOrd="0" destOrd="0" parTransId="{802DAE59-8E63-4C6C-9D2A-F22D3DC3ADB4}" sibTransId="{1E00FBA5-47FE-4FFF-9463-CC9763BE7783}"/>
    <dgm:cxn modelId="{D55A9AE8-D001-433C-A984-4F7959BEEDAD}" srcId="{9A508F75-97CB-486B-BF2E-288C0C482DFE}" destId="{679BEEC2-9BC2-4C3D-9F7A-0AFCBE90AA49}" srcOrd="1" destOrd="0" parTransId="{140C240C-5424-4B87-BF04-6D9C20D69D6A}" sibTransId="{74C515DC-248D-498C-9497-1E40C3E1B361}"/>
    <dgm:cxn modelId="{FCB6582F-8A74-4E60-B166-7B921CCC05D5}" srcId="{9A508F75-97CB-486B-BF2E-288C0C482DFE}" destId="{97013735-BC71-4E7C-A78C-A7A7D09F3A8E}" srcOrd="0" destOrd="0" parTransId="{8363EA3C-3862-444E-B77B-FD98FAFEE103}" sibTransId="{2544A93C-DA6B-4F1D-9330-46DB34D50CFB}"/>
    <dgm:cxn modelId="{C8B3994F-0F6C-4932-9BB1-3562E27D9E18}" srcId="{EFFD40D1-B3F5-459E-B5F3-2D4D325F5554}" destId="{F0B4A4AB-DF06-458F-82F2-043BAACA7292}" srcOrd="1" destOrd="0" parTransId="{A4812950-1C79-4DA0-B498-9249157A7477}" sibTransId="{A92EB889-3DBA-4DD8-AA5F-66D464333E02}"/>
    <dgm:cxn modelId="{54D14F06-6B16-494B-9794-8D2BCF7DEABA}" type="presOf" srcId="{679BEEC2-9BC2-4C3D-9F7A-0AFCBE90AA49}" destId="{BFF94526-BDCC-40DF-9518-E80505657DC3}" srcOrd="0" destOrd="1" presId="urn:microsoft.com/office/officeart/2005/8/layout/chevron2"/>
    <dgm:cxn modelId="{E83CF34A-8FD0-45CF-845F-252F2AA6B4A6}" srcId="{F0B4A4AB-DF06-458F-82F2-043BAACA7292}" destId="{6845573D-C6FB-4BA4-87B2-30AD5B34A6FC}" srcOrd="1" destOrd="0" parTransId="{66BD6923-71A6-433C-817D-8474FC15294F}" sibTransId="{8FA7FA9C-A209-4FAE-A461-4C2A973045F2}"/>
    <dgm:cxn modelId="{9592F269-C645-4362-B948-2C4836E2A3D9}" type="presParOf" srcId="{3C130D63-900A-427C-B604-4075D864E753}" destId="{C52CD2DE-78FA-488B-9318-EB9EB014B513}" srcOrd="0" destOrd="0" presId="urn:microsoft.com/office/officeart/2005/8/layout/chevron2"/>
    <dgm:cxn modelId="{7BC60ACF-EEFB-4461-93FC-9D1DFE9C9DFE}" type="presParOf" srcId="{C52CD2DE-78FA-488B-9318-EB9EB014B513}" destId="{5275930F-7723-40C1-9834-A80BF912EC43}" srcOrd="0" destOrd="0" presId="urn:microsoft.com/office/officeart/2005/8/layout/chevron2"/>
    <dgm:cxn modelId="{082E778C-C9D8-45D5-BEFB-A13E940B0D76}" type="presParOf" srcId="{C52CD2DE-78FA-488B-9318-EB9EB014B513}" destId="{BFF94526-BDCC-40DF-9518-E80505657DC3}" srcOrd="1" destOrd="0" presId="urn:microsoft.com/office/officeart/2005/8/layout/chevron2"/>
    <dgm:cxn modelId="{EE564FE4-C8BF-4FE9-9128-CEFFD31C379A}" type="presParOf" srcId="{3C130D63-900A-427C-B604-4075D864E753}" destId="{5FAD8E5E-EFFB-4011-9575-FC167C7345F5}" srcOrd="1" destOrd="0" presId="urn:microsoft.com/office/officeart/2005/8/layout/chevron2"/>
    <dgm:cxn modelId="{E6C7C721-3424-4823-B64A-3B5A58DE7020}" type="presParOf" srcId="{3C130D63-900A-427C-B604-4075D864E753}" destId="{A8D45CC4-27BE-434C-B336-047E7C4CE7EF}" srcOrd="2" destOrd="0" presId="urn:microsoft.com/office/officeart/2005/8/layout/chevron2"/>
    <dgm:cxn modelId="{F5E31541-DF99-4B2B-8416-18550B7E33D8}" type="presParOf" srcId="{A8D45CC4-27BE-434C-B336-047E7C4CE7EF}" destId="{39B4752F-C5B2-4E34-838D-94939D9A5030}" srcOrd="0" destOrd="0" presId="urn:microsoft.com/office/officeart/2005/8/layout/chevron2"/>
    <dgm:cxn modelId="{703F38A1-FE98-4B51-855B-B9A13E766AC3}" type="presParOf" srcId="{A8D45CC4-27BE-434C-B336-047E7C4CE7EF}" destId="{732AFE83-B831-4B61-92CF-EF6229643F50}" srcOrd="1" destOrd="0" presId="urn:microsoft.com/office/officeart/2005/8/layout/chevron2"/>
    <dgm:cxn modelId="{883C7851-260E-4C42-9B0A-451CA4CEA3E5}" type="presParOf" srcId="{3C130D63-900A-427C-B604-4075D864E753}" destId="{624FFA95-B700-49D5-BAE2-41B4A42FF26F}" srcOrd="3" destOrd="0" presId="urn:microsoft.com/office/officeart/2005/8/layout/chevron2"/>
    <dgm:cxn modelId="{EFF47163-1403-411B-BAC0-4C8E0CB31F66}" type="presParOf" srcId="{3C130D63-900A-427C-B604-4075D864E753}" destId="{EDBBF8B1-96F5-4913-86C7-F87EC79CDD9C}" srcOrd="4" destOrd="0" presId="urn:microsoft.com/office/officeart/2005/8/layout/chevron2"/>
    <dgm:cxn modelId="{74B100C2-808B-4EDC-B50F-96DB3FC029D2}" type="presParOf" srcId="{EDBBF8B1-96F5-4913-86C7-F87EC79CDD9C}" destId="{58A2B560-3C8B-4DFF-B777-6ACC418393CE}" srcOrd="0" destOrd="0" presId="urn:microsoft.com/office/officeart/2005/8/layout/chevron2"/>
    <dgm:cxn modelId="{AF9A4ABB-3F82-4B82-A63F-A4D899786FAF}" type="presParOf" srcId="{EDBBF8B1-96F5-4913-86C7-F87EC79CDD9C}" destId="{ABC90253-E74E-46BB-B6CD-56BB05632DD1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68D0F-4D44-4327-825C-998F65BC4E2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26153B-74F5-4FB6-8A83-FF8E8B9954CA}">
      <dgm:prSet phldrT="[Text]"/>
      <dgm:spPr/>
      <dgm:t>
        <a:bodyPr/>
        <a:lstStyle/>
        <a:p>
          <a:r>
            <a:rPr lang="sr-Cyrl-RS" dirty="0" smtClean="0"/>
            <a:t>Подстицање демократске културе у школама</a:t>
          </a:r>
          <a:endParaRPr lang="en-US" dirty="0"/>
        </a:p>
      </dgm:t>
    </dgm:pt>
    <dgm:pt modelId="{C9CF423E-274C-43F4-97E0-39ADA6AEA78C}" type="parTrans" cxnId="{DB2C7310-B8A9-43EE-A6CD-427DAF09EEB6}">
      <dgm:prSet/>
      <dgm:spPr/>
      <dgm:t>
        <a:bodyPr/>
        <a:lstStyle/>
        <a:p>
          <a:endParaRPr lang="en-US"/>
        </a:p>
      </dgm:t>
    </dgm:pt>
    <dgm:pt modelId="{ADEBB9F3-2A4A-4483-AFF3-0F960AC83245}" type="sibTrans" cxnId="{DB2C7310-B8A9-43EE-A6CD-427DAF09EEB6}">
      <dgm:prSet/>
      <dgm:spPr/>
      <dgm:t>
        <a:bodyPr/>
        <a:lstStyle/>
        <a:p>
          <a:endParaRPr lang="en-US"/>
        </a:p>
      </dgm:t>
    </dgm:pt>
    <dgm:pt modelId="{2366CFF4-1343-49FC-BCBB-6DB755186624}">
      <dgm:prSet phldrT="[Text]"/>
      <dgm:spPr/>
      <dgm:t>
        <a:bodyPr/>
        <a:lstStyle/>
        <a:p>
          <a:r>
            <a:rPr lang="sr-Cyrl-RS" dirty="0" smtClean="0"/>
            <a:t>Европска унија и Савет Европе</a:t>
          </a:r>
        </a:p>
        <a:p>
          <a:endParaRPr lang="sr-Cyrl-RS" dirty="0" smtClean="0"/>
        </a:p>
        <a:p>
          <a:endParaRPr lang="sr-Cyrl-RS" dirty="0" smtClean="0"/>
        </a:p>
        <a:p>
          <a:r>
            <a:rPr lang="sr-Cyrl-RS" dirty="0" smtClean="0"/>
            <a:t>Партнери: Министарство просвете, науке и технолошког развоја, Центар за образовне политике, одабране школе и др установе</a:t>
          </a:r>
        </a:p>
        <a:p>
          <a:r>
            <a:rPr lang="sr-Cyrl-RS" dirty="0" smtClean="0"/>
            <a:t>1. април 2017. г. - 30.  март  2019. г.</a:t>
          </a:r>
        </a:p>
        <a:p>
          <a:endParaRPr lang="sr-Cyrl-RS" dirty="0" smtClean="0"/>
        </a:p>
        <a:p>
          <a:endParaRPr lang="en-US" dirty="0"/>
        </a:p>
      </dgm:t>
    </dgm:pt>
    <dgm:pt modelId="{AA18293C-4D37-4166-A9DA-5ED3C619B0DD}" type="parTrans" cxnId="{5B7C4223-A516-45FC-A62E-5799799E0CA5}">
      <dgm:prSet/>
      <dgm:spPr/>
      <dgm:t>
        <a:bodyPr/>
        <a:lstStyle/>
        <a:p>
          <a:endParaRPr lang="en-US"/>
        </a:p>
      </dgm:t>
    </dgm:pt>
    <dgm:pt modelId="{BFBDEB75-7EF1-4F36-985E-9A2E8E86FB4F}" type="sibTrans" cxnId="{5B7C4223-A516-45FC-A62E-5799799E0CA5}">
      <dgm:prSet/>
      <dgm:spPr/>
      <dgm:t>
        <a:bodyPr/>
        <a:lstStyle/>
        <a:p>
          <a:endParaRPr lang="en-US"/>
        </a:p>
      </dgm:t>
    </dgm:pt>
    <dgm:pt modelId="{7F733B02-723D-4AC2-965F-844AE9886CFA}">
      <dgm:prSet phldrT="[Text]"/>
      <dgm:spPr/>
      <dgm:t>
        <a:bodyPr/>
        <a:lstStyle/>
        <a:p>
          <a:r>
            <a:rPr lang="sr-Cyrl-RS" dirty="0" smtClean="0">
              <a:latin typeface="+mj-lt"/>
            </a:rPr>
            <a:t>Исход: школе постале </a:t>
          </a:r>
          <a:r>
            <a:rPr lang="sr-Cyrl-RS" b="1" dirty="0" smtClean="0">
              <a:latin typeface="+mj-lt"/>
            </a:rPr>
            <a:t>модел</a:t>
          </a:r>
          <a:r>
            <a:rPr lang="sr-Cyrl-RS" dirty="0" smtClean="0">
              <a:latin typeface="+mj-lt"/>
            </a:rPr>
            <a:t> безбедних и инклузивних школа (укључене у Мрежу инклузивних школа);</a:t>
          </a:r>
        </a:p>
        <a:p>
          <a:r>
            <a:rPr lang="sr-Cyrl-RS" dirty="0" smtClean="0">
              <a:latin typeface="+mj-lt"/>
              <a:ea typeface="Arial" charset="0"/>
              <a:cs typeface="Arial" panose="020B0604020202020204" pitchFamily="34" charset="0"/>
            </a:rPr>
            <a:t>Наставнци оснажили компетенције као резултат колегијалне обуке која је осмишљена да подстиче инклузивно образовање и стварање демократске културе у школама</a:t>
          </a:r>
        </a:p>
        <a:p>
          <a:r>
            <a:rPr lang="sr-Cyrl-RS" b="1" dirty="0" smtClean="0">
              <a:latin typeface="+mj-lt"/>
            </a:rPr>
            <a:t>Идентификован одређен броја примера</a:t>
          </a:r>
          <a:r>
            <a:rPr lang="sr-Cyrl-RS" dirty="0" smtClean="0">
              <a:latin typeface="+mj-lt"/>
            </a:rPr>
            <a:t> добре праксе демократске културе која се промовишу широм Србије</a:t>
          </a:r>
        </a:p>
        <a:p>
          <a:r>
            <a:rPr lang="sr-Cyrl-RS" dirty="0" smtClean="0">
              <a:latin typeface="+mj-lt"/>
              <a:ea typeface="Arial" charset="0"/>
              <a:cs typeface="Arial" panose="020B0604020202020204" pitchFamily="34" charset="0"/>
            </a:rPr>
            <a:t>Израђен план о томе како искуство пилот школа подићи у оквиру законодавног нивоа</a:t>
          </a:r>
          <a:endParaRPr lang="en-US" dirty="0">
            <a:latin typeface="+mj-lt"/>
          </a:endParaRPr>
        </a:p>
      </dgm:t>
    </dgm:pt>
    <dgm:pt modelId="{FB89363F-D162-4684-929C-BE52BC0EEFA2}" type="parTrans" cxnId="{F773B7B5-AF80-487B-AB3F-E72A5136A2F7}">
      <dgm:prSet/>
      <dgm:spPr/>
      <dgm:t>
        <a:bodyPr/>
        <a:lstStyle/>
        <a:p>
          <a:endParaRPr lang="en-US"/>
        </a:p>
      </dgm:t>
    </dgm:pt>
    <dgm:pt modelId="{FEB4CDFB-87F3-4149-B3E3-4EAF8BFAE4A4}" type="sibTrans" cxnId="{F773B7B5-AF80-487B-AB3F-E72A5136A2F7}">
      <dgm:prSet/>
      <dgm:spPr/>
      <dgm:t>
        <a:bodyPr/>
        <a:lstStyle/>
        <a:p>
          <a:endParaRPr lang="en-US"/>
        </a:p>
      </dgm:t>
    </dgm:pt>
    <dgm:pt modelId="{1293A55F-42FB-4FA6-B939-765C83BC2948}">
      <dgm:prSet phldrT="[Text]" phldr="1"/>
      <dgm:spPr/>
      <dgm:t>
        <a:bodyPr/>
        <a:lstStyle/>
        <a:p>
          <a:endParaRPr lang="en-US"/>
        </a:p>
      </dgm:t>
    </dgm:pt>
    <dgm:pt modelId="{897DAECE-6A57-4B8E-80AB-9E7541E67C48}" type="parTrans" cxnId="{10382AD4-C2CC-4B79-BC10-92A683476F64}">
      <dgm:prSet/>
      <dgm:spPr/>
      <dgm:t>
        <a:bodyPr/>
        <a:lstStyle/>
        <a:p>
          <a:endParaRPr lang="en-US"/>
        </a:p>
      </dgm:t>
    </dgm:pt>
    <dgm:pt modelId="{EB8EA7B4-672E-4FE6-B2F6-022A53DEF608}" type="sibTrans" cxnId="{10382AD4-C2CC-4B79-BC10-92A683476F64}">
      <dgm:prSet/>
      <dgm:spPr/>
      <dgm:t>
        <a:bodyPr/>
        <a:lstStyle/>
        <a:p>
          <a:endParaRPr lang="en-US"/>
        </a:p>
      </dgm:t>
    </dgm:pt>
    <dgm:pt modelId="{2D0F454B-C81F-40E9-A52E-AAC2C1CF63BF}">
      <dgm:prSet/>
      <dgm:spPr/>
      <dgm:t>
        <a:bodyPr/>
        <a:lstStyle/>
        <a:p>
          <a:r>
            <a:rPr lang="sr-Cyrl-RS" dirty="0" smtClean="0">
              <a:solidFill>
                <a:schemeClr val="bg1"/>
              </a:solidFill>
            </a:rPr>
            <a:t>Циљ: Подизање квалитета образовања подстицањем демократске културе у систему формалног образовања применом антидскриминаторских приступа заснованих на стандардима и пракси Савета Европе</a:t>
          </a:r>
        </a:p>
        <a:p>
          <a:r>
            <a:rPr lang="sr-Cyrl-RS" dirty="0" smtClean="0">
              <a:solidFill>
                <a:schemeClr val="bg1"/>
              </a:solidFill>
            </a:rPr>
            <a:t>1. Подизање нивоа знања и свести међу наставницима, ненаставним кадром, ученицима и локалним заједницама о концепту, политикама, пракси и добрима инклузивног образовања и демократске културе</a:t>
          </a:r>
        </a:p>
        <a:p>
          <a:r>
            <a:rPr lang="sr-Cyrl-RS" dirty="0" smtClean="0">
              <a:solidFill>
                <a:schemeClr val="bg1"/>
              </a:solidFill>
            </a:rPr>
            <a:t>2. Оснаживање капацитет</a:t>
          </a:r>
          <a:r>
            <a:rPr lang="sr-Cyrl-RS" dirty="0" smtClean="0"/>
            <a:t>а школа да отклоне предрасуде и дискриминаторски приступ према рањивима групама </a:t>
          </a:r>
        </a:p>
      </dgm:t>
    </dgm:pt>
    <dgm:pt modelId="{3D13BDAE-64BD-43A3-AB03-2FF1AD372F0A}" type="parTrans" cxnId="{3D54BABE-C2A0-4441-B2EE-08398FC7A9F8}">
      <dgm:prSet/>
      <dgm:spPr/>
      <dgm:t>
        <a:bodyPr/>
        <a:lstStyle/>
        <a:p>
          <a:endParaRPr lang="en-US"/>
        </a:p>
      </dgm:t>
    </dgm:pt>
    <dgm:pt modelId="{3B1BA6C2-B748-4941-B497-68864FCAC9DE}" type="sibTrans" cxnId="{3D54BABE-C2A0-4441-B2EE-08398FC7A9F8}">
      <dgm:prSet/>
      <dgm:spPr/>
      <dgm:t>
        <a:bodyPr/>
        <a:lstStyle/>
        <a:p>
          <a:endParaRPr lang="en-US"/>
        </a:p>
      </dgm:t>
    </dgm:pt>
    <dgm:pt modelId="{610DC757-1637-4CC6-AC99-C53C9E32BCFF}">
      <dgm:prSet phldrT="[Text]"/>
      <dgm:spPr/>
      <dgm:t>
        <a:bodyPr/>
        <a:lstStyle/>
        <a:p>
          <a:endParaRPr lang="sr-Cyrl-RS" dirty="0" smtClean="0"/>
        </a:p>
        <a:p>
          <a:r>
            <a:rPr lang="sr-Cyrl-RS" smtClean="0"/>
            <a:t>Компетенције....</a:t>
          </a:r>
        </a:p>
        <a:p>
          <a:endParaRPr lang="en-US" dirty="0"/>
        </a:p>
      </dgm:t>
    </dgm:pt>
    <dgm:pt modelId="{AFA8B424-2C61-45D7-8A96-D4ECD80CA5F5}" type="sibTrans" cxnId="{2F853FD5-D428-4A14-806B-F268271A5FDD}">
      <dgm:prSet/>
      <dgm:spPr/>
      <dgm:t>
        <a:bodyPr/>
        <a:lstStyle/>
        <a:p>
          <a:endParaRPr lang="en-US"/>
        </a:p>
      </dgm:t>
    </dgm:pt>
    <dgm:pt modelId="{0210B0A8-A3AC-45C8-98B4-11C596F7C096}" type="parTrans" cxnId="{2F853FD5-D428-4A14-806B-F268271A5FDD}">
      <dgm:prSet/>
      <dgm:spPr/>
      <dgm:t>
        <a:bodyPr/>
        <a:lstStyle/>
        <a:p>
          <a:endParaRPr lang="en-US"/>
        </a:p>
      </dgm:t>
    </dgm:pt>
    <dgm:pt modelId="{F5787661-AE02-452E-A84F-52AF8F0E1CD5}" type="pres">
      <dgm:prSet presAssocID="{A4268D0F-4D44-4327-825C-998F65BC4E2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79A926-1C68-4449-B7DC-AB358BFA68DD}" type="pres">
      <dgm:prSet presAssocID="{A4268D0F-4D44-4327-825C-998F65BC4E2E}" presName="matrix" presStyleCnt="0"/>
      <dgm:spPr/>
    </dgm:pt>
    <dgm:pt modelId="{189C9DA4-DE0D-4528-94CE-538BFB82EA42}" type="pres">
      <dgm:prSet presAssocID="{A4268D0F-4D44-4327-825C-998F65BC4E2E}" presName="tile1" presStyleLbl="node1" presStyleIdx="0" presStyleCnt="4"/>
      <dgm:spPr/>
      <dgm:t>
        <a:bodyPr/>
        <a:lstStyle/>
        <a:p>
          <a:endParaRPr lang="en-US"/>
        </a:p>
      </dgm:t>
    </dgm:pt>
    <dgm:pt modelId="{104AB650-E3BA-4EDD-A53F-EAE00CD39EBA}" type="pres">
      <dgm:prSet presAssocID="{A4268D0F-4D44-4327-825C-998F65BC4E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1D1F9-3AED-4003-9562-9A495ACB5B8C}" type="pres">
      <dgm:prSet presAssocID="{A4268D0F-4D44-4327-825C-998F65BC4E2E}" presName="tile2" presStyleLbl="node1" presStyleIdx="1" presStyleCnt="4"/>
      <dgm:spPr/>
      <dgm:t>
        <a:bodyPr/>
        <a:lstStyle/>
        <a:p>
          <a:endParaRPr lang="en-US"/>
        </a:p>
      </dgm:t>
    </dgm:pt>
    <dgm:pt modelId="{254ED428-4477-4F2A-B20F-CA5003976EF2}" type="pres">
      <dgm:prSet presAssocID="{A4268D0F-4D44-4327-825C-998F65BC4E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197FB-9843-4119-B6AF-3282F1E490F8}" type="pres">
      <dgm:prSet presAssocID="{A4268D0F-4D44-4327-825C-998F65BC4E2E}" presName="tile3" presStyleLbl="node1" presStyleIdx="2" presStyleCnt="4" custLinFactNeighborX="339" custLinFactNeighborY="1587"/>
      <dgm:spPr/>
      <dgm:t>
        <a:bodyPr/>
        <a:lstStyle/>
        <a:p>
          <a:endParaRPr lang="en-US"/>
        </a:p>
      </dgm:t>
    </dgm:pt>
    <dgm:pt modelId="{E655732D-D878-4A5B-9EFC-6B09B26DDBDC}" type="pres">
      <dgm:prSet presAssocID="{A4268D0F-4D44-4327-825C-998F65BC4E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3A902-A03A-4350-956C-BD1DE31EA6DC}" type="pres">
      <dgm:prSet presAssocID="{A4268D0F-4D44-4327-825C-998F65BC4E2E}" presName="tile4" presStyleLbl="node1" presStyleIdx="3" presStyleCnt="4"/>
      <dgm:spPr/>
      <dgm:t>
        <a:bodyPr/>
        <a:lstStyle/>
        <a:p>
          <a:endParaRPr lang="en-US"/>
        </a:p>
      </dgm:t>
    </dgm:pt>
    <dgm:pt modelId="{F41B9E15-91F0-4D95-9081-A46A32747505}" type="pres">
      <dgm:prSet presAssocID="{A4268D0F-4D44-4327-825C-998F65BC4E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C6897-533B-40A9-80AA-F0582F2AA319}" type="pres">
      <dgm:prSet presAssocID="{A4268D0F-4D44-4327-825C-998F65BC4E2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D54BABE-C2A0-4441-B2EE-08398FC7A9F8}" srcId="{CB26153B-74F5-4FB6-8A83-FF8E8B9954CA}" destId="{2D0F454B-C81F-40E9-A52E-AAC2C1CF63BF}" srcOrd="1" destOrd="0" parTransId="{3D13BDAE-64BD-43A3-AB03-2FF1AD372F0A}" sibTransId="{3B1BA6C2-B748-4941-B497-68864FCAC9DE}"/>
    <dgm:cxn modelId="{DB2C7310-B8A9-43EE-A6CD-427DAF09EEB6}" srcId="{A4268D0F-4D44-4327-825C-998F65BC4E2E}" destId="{CB26153B-74F5-4FB6-8A83-FF8E8B9954CA}" srcOrd="0" destOrd="0" parTransId="{C9CF423E-274C-43F4-97E0-39ADA6AEA78C}" sibTransId="{ADEBB9F3-2A4A-4483-AFF3-0F960AC83245}"/>
    <dgm:cxn modelId="{2199C020-8A7C-4D56-9B45-67D14F4F488D}" type="presOf" srcId="{2D0F454B-C81F-40E9-A52E-AAC2C1CF63BF}" destId="{254ED428-4477-4F2A-B20F-CA5003976EF2}" srcOrd="1" destOrd="0" presId="urn:microsoft.com/office/officeart/2005/8/layout/matrix1"/>
    <dgm:cxn modelId="{0CA97CC9-866F-4E9D-9C8E-6B6059D57163}" type="presOf" srcId="{2366CFF4-1343-49FC-BCBB-6DB755186624}" destId="{104AB650-E3BA-4EDD-A53F-EAE00CD39EBA}" srcOrd="1" destOrd="0" presId="urn:microsoft.com/office/officeart/2005/8/layout/matrix1"/>
    <dgm:cxn modelId="{FD0DA35C-777A-4680-864B-402AE94EA275}" type="presOf" srcId="{2D0F454B-C81F-40E9-A52E-AAC2C1CF63BF}" destId="{F131D1F9-3AED-4003-9562-9A495ACB5B8C}" srcOrd="0" destOrd="0" presId="urn:microsoft.com/office/officeart/2005/8/layout/matrix1"/>
    <dgm:cxn modelId="{236200B7-70BA-4A7D-A1F9-08781DC0FC23}" type="presOf" srcId="{2366CFF4-1343-49FC-BCBB-6DB755186624}" destId="{189C9DA4-DE0D-4528-94CE-538BFB82EA42}" srcOrd="0" destOrd="0" presId="urn:microsoft.com/office/officeart/2005/8/layout/matrix1"/>
    <dgm:cxn modelId="{10382AD4-C2CC-4B79-BC10-92A683476F64}" srcId="{CB26153B-74F5-4FB6-8A83-FF8E8B9954CA}" destId="{1293A55F-42FB-4FA6-B939-765C83BC2948}" srcOrd="4" destOrd="0" parTransId="{897DAECE-6A57-4B8E-80AB-9E7541E67C48}" sibTransId="{EB8EA7B4-672E-4FE6-B2F6-022A53DEF608}"/>
    <dgm:cxn modelId="{029F8F8F-4D97-4F7A-9518-1DF3340801F6}" type="presOf" srcId="{610DC757-1637-4CC6-AC99-C53C9E32BCFF}" destId="{F41B9E15-91F0-4D95-9081-A46A32747505}" srcOrd="1" destOrd="0" presId="urn:microsoft.com/office/officeart/2005/8/layout/matrix1"/>
    <dgm:cxn modelId="{5B7C4223-A516-45FC-A62E-5799799E0CA5}" srcId="{CB26153B-74F5-4FB6-8A83-FF8E8B9954CA}" destId="{2366CFF4-1343-49FC-BCBB-6DB755186624}" srcOrd="0" destOrd="0" parTransId="{AA18293C-4D37-4166-A9DA-5ED3C619B0DD}" sibTransId="{BFBDEB75-7EF1-4F36-985E-9A2E8E86FB4F}"/>
    <dgm:cxn modelId="{8ED08530-5969-4FFE-8C22-DB9CB81A1BD9}" type="presOf" srcId="{7F733B02-723D-4AC2-965F-844AE9886CFA}" destId="{E655732D-D878-4A5B-9EFC-6B09B26DDBDC}" srcOrd="1" destOrd="0" presId="urn:microsoft.com/office/officeart/2005/8/layout/matrix1"/>
    <dgm:cxn modelId="{DDE29816-C3F2-4491-B78E-7CC53B4BB280}" type="presOf" srcId="{610DC757-1637-4CC6-AC99-C53C9E32BCFF}" destId="{D443A902-A03A-4350-956C-BD1DE31EA6DC}" srcOrd="0" destOrd="0" presId="urn:microsoft.com/office/officeart/2005/8/layout/matrix1"/>
    <dgm:cxn modelId="{CDF9B025-197B-49B3-9584-264826CDEBE4}" type="presOf" srcId="{7F733B02-723D-4AC2-965F-844AE9886CFA}" destId="{043197FB-9843-4119-B6AF-3282F1E490F8}" srcOrd="0" destOrd="0" presId="urn:microsoft.com/office/officeart/2005/8/layout/matrix1"/>
    <dgm:cxn modelId="{2F853FD5-D428-4A14-806B-F268271A5FDD}" srcId="{CB26153B-74F5-4FB6-8A83-FF8E8B9954CA}" destId="{610DC757-1637-4CC6-AC99-C53C9E32BCFF}" srcOrd="3" destOrd="0" parTransId="{0210B0A8-A3AC-45C8-98B4-11C596F7C096}" sibTransId="{AFA8B424-2C61-45D7-8A96-D4ECD80CA5F5}"/>
    <dgm:cxn modelId="{F773B7B5-AF80-487B-AB3F-E72A5136A2F7}" srcId="{CB26153B-74F5-4FB6-8A83-FF8E8B9954CA}" destId="{7F733B02-723D-4AC2-965F-844AE9886CFA}" srcOrd="2" destOrd="0" parTransId="{FB89363F-D162-4684-929C-BE52BC0EEFA2}" sibTransId="{FEB4CDFB-87F3-4149-B3E3-4EAF8BFAE4A4}"/>
    <dgm:cxn modelId="{65C9DAEB-911E-4ABC-9290-5C85DA48BEEF}" type="presOf" srcId="{CB26153B-74F5-4FB6-8A83-FF8E8B9954CA}" destId="{FB6C6897-533B-40A9-80AA-F0582F2AA319}" srcOrd="0" destOrd="0" presId="urn:microsoft.com/office/officeart/2005/8/layout/matrix1"/>
    <dgm:cxn modelId="{5ED08A5F-F05E-4ECD-908B-CF5B9AB7094C}" type="presOf" srcId="{A4268D0F-4D44-4327-825C-998F65BC4E2E}" destId="{F5787661-AE02-452E-A84F-52AF8F0E1CD5}" srcOrd="0" destOrd="0" presId="urn:microsoft.com/office/officeart/2005/8/layout/matrix1"/>
    <dgm:cxn modelId="{8F59B35E-69AA-4D1B-8F17-6F17AE4A8C3B}" type="presParOf" srcId="{F5787661-AE02-452E-A84F-52AF8F0E1CD5}" destId="{E479A926-1C68-4449-B7DC-AB358BFA68DD}" srcOrd="0" destOrd="0" presId="urn:microsoft.com/office/officeart/2005/8/layout/matrix1"/>
    <dgm:cxn modelId="{59B7EE7D-AE29-4B88-97E1-617B069BA513}" type="presParOf" srcId="{E479A926-1C68-4449-B7DC-AB358BFA68DD}" destId="{189C9DA4-DE0D-4528-94CE-538BFB82EA42}" srcOrd="0" destOrd="0" presId="urn:microsoft.com/office/officeart/2005/8/layout/matrix1"/>
    <dgm:cxn modelId="{458D75EB-3698-4D9D-882B-D4A19874F64E}" type="presParOf" srcId="{E479A926-1C68-4449-B7DC-AB358BFA68DD}" destId="{104AB650-E3BA-4EDD-A53F-EAE00CD39EBA}" srcOrd="1" destOrd="0" presId="urn:microsoft.com/office/officeart/2005/8/layout/matrix1"/>
    <dgm:cxn modelId="{44925FF4-E581-4556-BCD0-F16B435A3D20}" type="presParOf" srcId="{E479A926-1C68-4449-B7DC-AB358BFA68DD}" destId="{F131D1F9-3AED-4003-9562-9A495ACB5B8C}" srcOrd="2" destOrd="0" presId="urn:microsoft.com/office/officeart/2005/8/layout/matrix1"/>
    <dgm:cxn modelId="{50C617C1-2E26-4F91-8165-8F0838C58C9F}" type="presParOf" srcId="{E479A926-1C68-4449-B7DC-AB358BFA68DD}" destId="{254ED428-4477-4F2A-B20F-CA5003976EF2}" srcOrd="3" destOrd="0" presId="urn:microsoft.com/office/officeart/2005/8/layout/matrix1"/>
    <dgm:cxn modelId="{2511B4DE-DC3B-4CF9-9683-668B625CA97D}" type="presParOf" srcId="{E479A926-1C68-4449-B7DC-AB358BFA68DD}" destId="{043197FB-9843-4119-B6AF-3282F1E490F8}" srcOrd="4" destOrd="0" presId="urn:microsoft.com/office/officeart/2005/8/layout/matrix1"/>
    <dgm:cxn modelId="{50039007-6874-4535-A705-97E5EE4A7F4D}" type="presParOf" srcId="{E479A926-1C68-4449-B7DC-AB358BFA68DD}" destId="{E655732D-D878-4A5B-9EFC-6B09B26DDBDC}" srcOrd="5" destOrd="0" presId="urn:microsoft.com/office/officeart/2005/8/layout/matrix1"/>
    <dgm:cxn modelId="{152611FA-FC37-4D54-93CC-B03E657D73B5}" type="presParOf" srcId="{E479A926-1C68-4449-B7DC-AB358BFA68DD}" destId="{D443A902-A03A-4350-956C-BD1DE31EA6DC}" srcOrd="6" destOrd="0" presId="urn:microsoft.com/office/officeart/2005/8/layout/matrix1"/>
    <dgm:cxn modelId="{59366CC8-0FC7-42C1-BF1B-0EED6B7944B7}" type="presParOf" srcId="{E479A926-1C68-4449-B7DC-AB358BFA68DD}" destId="{F41B9E15-91F0-4D95-9081-A46A32747505}" srcOrd="7" destOrd="0" presId="urn:microsoft.com/office/officeart/2005/8/layout/matrix1"/>
    <dgm:cxn modelId="{5BD20606-D961-41FE-94D7-0BBFA006594D}" type="presParOf" srcId="{F5787661-AE02-452E-A84F-52AF8F0E1CD5}" destId="{FB6C6897-533B-40A9-80AA-F0582F2AA319}" srcOrd="1" destOrd="0" presId="urn:microsoft.com/office/officeart/2005/8/layout/matrix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46FC8F-CFCE-4807-8E25-48B6EDF5C37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3DCFE-5FD6-4632-AA6C-45DC0D2F3143}">
      <dgm:prSet phldrT="[Text]"/>
      <dgm:spPr/>
      <dgm:t>
        <a:bodyPr/>
        <a:lstStyle/>
        <a:p>
          <a:r>
            <a:rPr lang="sr-Cyrl-RS" dirty="0" smtClean="0"/>
            <a:t>Компетенције за демократску културу</a:t>
          </a:r>
        </a:p>
        <a:p>
          <a:endParaRPr lang="sr-Cyrl-RS" dirty="0" smtClean="0"/>
        </a:p>
        <a:p>
          <a:r>
            <a:rPr lang="sr-Cyrl-RS" dirty="0" smtClean="0"/>
            <a:t>Савет Европе </a:t>
          </a:r>
          <a:endParaRPr lang="en-US" dirty="0"/>
        </a:p>
      </dgm:t>
    </dgm:pt>
    <dgm:pt modelId="{9DA4FCB3-BE29-4874-956B-2D1F960A4112}" type="parTrans" cxnId="{4685C9F6-1785-42D1-BA5E-A835DB877FC4}">
      <dgm:prSet/>
      <dgm:spPr/>
      <dgm:t>
        <a:bodyPr/>
        <a:lstStyle/>
        <a:p>
          <a:endParaRPr lang="en-US"/>
        </a:p>
      </dgm:t>
    </dgm:pt>
    <dgm:pt modelId="{BB606506-7E18-404A-8367-B47293C261EA}" type="sibTrans" cxnId="{4685C9F6-1785-42D1-BA5E-A835DB877FC4}">
      <dgm:prSet/>
      <dgm:spPr/>
      <dgm:t>
        <a:bodyPr/>
        <a:lstStyle/>
        <a:p>
          <a:endParaRPr lang="en-US"/>
        </a:p>
      </dgm:t>
    </dgm:pt>
    <dgm:pt modelId="{8B7771BC-F345-455E-92A3-922418A1A7FF}">
      <dgm:prSet phldrT="[Text]"/>
      <dgm:spPr/>
      <dgm:t>
        <a:bodyPr/>
        <a:lstStyle/>
        <a:p>
          <a:r>
            <a:rPr lang="sr-Cyrl-RS" u="sng" dirty="0" smtClean="0"/>
            <a:t>Вредности</a:t>
          </a:r>
          <a:r>
            <a:rPr lang="sr-Cyrl-RS" dirty="0" smtClean="0"/>
            <a:t>:</a:t>
          </a:r>
        </a:p>
        <a:p>
          <a:r>
            <a:rPr lang="sr-Cyrl-RS" dirty="0" smtClean="0"/>
            <a:t>1. Вредновање људског достојанства и људског права;</a:t>
          </a:r>
        </a:p>
        <a:p>
          <a:r>
            <a:rPr lang="sr-Cyrl-RS" dirty="0" smtClean="0"/>
            <a:t>2. Вредновање културне разноликости;</a:t>
          </a:r>
        </a:p>
        <a:p>
          <a:r>
            <a:rPr lang="sr-Cyrl-RS" dirty="0" smtClean="0"/>
            <a:t>3. Вредновање демократије, правде, поштења, једнакости и владавине права;</a:t>
          </a:r>
        </a:p>
        <a:p>
          <a:endParaRPr lang="en-US" dirty="0"/>
        </a:p>
      </dgm:t>
    </dgm:pt>
    <dgm:pt modelId="{8D866ED0-5DAA-40C1-82AB-F35758088FD1}" type="parTrans" cxnId="{D34681D6-7572-4D4D-89DF-621D811AE874}">
      <dgm:prSet/>
      <dgm:spPr/>
      <dgm:t>
        <a:bodyPr/>
        <a:lstStyle/>
        <a:p>
          <a:endParaRPr lang="en-US"/>
        </a:p>
      </dgm:t>
    </dgm:pt>
    <dgm:pt modelId="{20309C19-767F-49CB-94E4-08F8B6A5BEED}" type="sibTrans" cxnId="{D34681D6-7572-4D4D-89DF-621D811AE874}">
      <dgm:prSet/>
      <dgm:spPr/>
      <dgm:t>
        <a:bodyPr/>
        <a:lstStyle/>
        <a:p>
          <a:endParaRPr lang="en-US"/>
        </a:p>
      </dgm:t>
    </dgm:pt>
    <dgm:pt modelId="{9DB1936B-079C-4A67-9668-382B9EA7D900}">
      <dgm:prSet phldrT="[Text]"/>
      <dgm:spPr/>
      <dgm:t>
        <a:bodyPr/>
        <a:lstStyle/>
        <a:p>
          <a:r>
            <a:rPr lang="sr-Cyrl-RS" u="sng" dirty="0" smtClean="0"/>
            <a:t>Ставови</a:t>
          </a:r>
          <a:r>
            <a:rPr lang="sr-Cyrl-RS" dirty="0" smtClean="0"/>
            <a:t>:</a:t>
          </a:r>
        </a:p>
        <a:p>
          <a:r>
            <a:rPr lang="sr-Cyrl-RS" dirty="0" smtClean="0"/>
            <a:t>1. Отвореност према другим културама, као и другим уверењима, погледима на свет и праксама;</a:t>
          </a:r>
        </a:p>
        <a:p>
          <a:r>
            <a:rPr lang="sr-Cyrl-RS" b="1" u="sng" dirty="0" smtClean="0"/>
            <a:t>2. Поштовање</a:t>
          </a:r>
          <a:r>
            <a:rPr lang="sr-Cyrl-RS" dirty="0" smtClean="0"/>
            <a:t>;</a:t>
          </a:r>
        </a:p>
        <a:p>
          <a:r>
            <a:rPr lang="sr-Cyrl-RS" dirty="0" smtClean="0"/>
            <a:t>3. Грађански дух;</a:t>
          </a:r>
        </a:p>
        <a:p>
          <a:r>
            <a:rPr lang="sr-Cyrl-RS" dirty="0" smtClean="0"/>
            <a:t>4. Одговорност;</a:t>
          </a:r>
        </a:p>
        <a:p>
          <a:r>
            <a:rPr lang="sr-Cyrl-RS" dirty="0" smtClean="0"/>
            <a:t>5. Самоефикасност;</a:t>
          </a:r>
        </a:p>
        <a:p>
          <a:r>
            <a:rPr lang="sr-Cyrl-RS" dirty="0" smtClean="0"/>
            <a:t>6. Толеранција према двосмислености</a:t>
          </a:r>
          <a:endParaRPr lang="en-US" dirty="0"/>
        </a:p>
      </dgm:t>
    </dgm:pt>
    <dgm:pt modelId="{195089F1-9A58-4E83-95DD-B1868374D30A}" type="parTrans" cxnId="{242C63A5-C311-420C-86BC-E5559069C9C1}">
      <dgm:prSet/>
      <dgm:spPr/>
      <dgm:t>
        <a:bodyPr/>
        <a:lstStyle/>
        <a:p>
          <a:endParaRPr lang="en-US"/>
        </a:p>
      </dgm:t>
    </dgm:pt>
    <dgm:pt modelId="{C4009103-43A8-43A0-9E97-80A47A7FC019}" type="sibTrans" cxnId="{242C63A5-C311-420C-86BC-E5559069C9C1}">
      <dgm:prSet/>
      <dgm:spPr/>
      <dgm:t>
        <a:bodyPr/>
        <a:lstStyle/>
        <a:p>
          <a:endParaRPr lang="en-US"/>
        </a:p>
      </dgm:t>
    </dgm:pt>
    <dgm:pt modelId="{94ADBBCA-0834-4E72-8F15-C7DF823B1E5F}">
      <dgm:prSet phldrT="[Text]"/>
      <dgm:spPr/>
      <dgm:t>
        <a:bodyPr/>
        <a:lstStyle/>
        <a:p>
          <a:r>
            <a:rPr lang="sr-Cyrl-RS" u="sng" dirty="0" smtClean="0"/>
            <a:t>Вештине</a:t>
          </a:r>
          <a:r>
            <a:rPr lang="sr-Cyrl-RS" dirty="0" smtClean="0"/>
            <a:t>:</a:t>
          </a:r>
        </a:p>
        <a:p>
          <a:r>
            <a:rPr lang="sr-Cyrl-RS" dirty="0" smtClean="0"/>
            <a:t>1. Аутономне вештине учења;</a:t>
          </a:r>
        </a:p>
        <a:p>
          <a:r>
            <a:rPr lang="sr-Cyrl-RS" dirty="0" smtClean="0"/>
            <a:t>2. Вештине аналитичког и кртичког мишљења;</a:t>
          </a:r>
        </a:p>
        <a:p>
          <a:r>
            <a:rPr lang="sr-Cyrl-RS" dirty="0" smtClean="0"/>
            <a:t>3. Вештине слушања и опажања ;</a:t>
          </a:r>
        </a:p>
        <a:p>
          <a:r>
            <a:rPr lang="sr-Cyrl-RS" dirty="0" smtClean="0"/>
            <a:t>4. Емпатија;</a:t>
          </a:r>
        </a:p>
        <a:p>
          <a:r>
            <a:rPr lang="sr-Cyrl-RS" dirty="0" smtClean="0"/>
            <a:t>5 .Флексибилност и прилагодљивост, језичке, комуникативне и вишејезичке вештине;</a:t>
          </a:r>
        </a:p>
        <a:p>
          <a:r>
            <a:rPr lang="sr-Cyrl-RS" b="1" u="sng" dirty="0" smtClean="0"/>
            <a:t>6. Вештине за сарадњу</a:t>
          </a:r>
          <a:r>
            <a:rPr lang="sr-Cyrl-RS" dirty="0" smtClean="0"/>
            <a:t>;</a:t>
          </a:r>
        </a:p>
        <a:p>
          <a:r>
            <a:rPr lang="sr-Cyrl-RS" dirty="0" smtClean="0"/>
            <a:t>7. Вештине за решавање сукоба.</a:t>
          </a:r>
          <a:endParaRPr lang="en-US" dirty="0"/>
        </a:p>
      </dgm:t>
    </dgm:pt>
    <dgm:pt modelId="{3AAC7BC7-C16E-4A81-9AFB-F485A8C97663}" type="parTrans" cxnId="{022EA058-CBED-4B02-9F4F-8265323C0D18}">
      <dgm:prSet/>
      <dgm:spPr/>
      <dgm:t>
        <a:bodyPr/>
        <a:lstStyle/>
        <a:p>
          <a:endParaRPr lang="en-US"/>
        </a:p>
      </dgm:t>
    </dgm:pt>
    <dgm:pt modelId="{CC3D5978-AAB6-42F4-9DE7-0946231B61DC}" type="sibTrans" cxnId="{022EA058-CBED-4B02-9F4F-8265323C0D18}">
      <dgm:prSet/>
      <dgm:spPr/>
      <dgm:t>
        <a:bodyPr/>
        <a:lstStyle/>
        <a:p>
          <a:endParaRPr lang="en-US"/>
        </a:p>
      </dgm:t>
    </dgm:pt>
    <dgm:pt modelId="{132F5702-2E18-48CC-927F-BA2E73703894}">
      <dgm:prSet phldrT="[Text]"/>
      <dgm:spPr/>
      <dgm:t>
        <a:bodyPr/>
        <a:lstStyle/>
        <a:p>
          <a:r>
            <a:rPr lang="sr-Cyrl-RS" u="sng" dirty="0" smtClean="0"/>
            <a:t>Знање и кртичко разумевање</a:t>
          </a:r>
          <a:r>
            <a:rPr lang="sr-Cyrl-RS" dirty="0" smtClean="0"/>
            <a:t>:</a:t>
          </a:r>
        </a:p>
        <a:p>
          <a:r>
            <a:rPr lang="sr-Cyrl-RS" dirty="0" smtClean="0"/>
            <a:t>1. Знање и критичко разумевање себе;</a:t>
          </a:r>
        </a:p>
        <a:p>
          <a:r>
            <a:rPr lang="sr-Cyrl-RS" dirty="0" smtClean="0"/>
            <a:t>2. Знање и критичко разумевање језика и комуникације;</a:t>
          </a:r>
        </a:p>
        <a:p>
          <a:r>
            <a:rPr lang="sr-Cyrl-RS" b="1" u="sng" dirty="0" smtClean="0"/>
            <a:t>3. Знање и критичко разумевање света</a:t>
          </a:r>
          <a:r>
            <a:rPr lang="sr-Cyrl-RS" dirty="0" smtClean="0"/>
            <a:t>: политике, права, људских права, културе, религије, историје, медија, економија, , околчине иодрживости</a:t>
          </a:r>
          <a:endParaRPr lang="en-US" dirty="0"/>
        </a:p>
      </dgm:t>
    </dgm:pt>
    <dgm:pt modelId="{CC3557E2-8EF0-4D2F-A5A4-B02F7D6EE630}" type="parTrans" cxnId="{702CE67C-5250-4D38-AB45-EDE8193780C5}">
      <dgm:prSet/>
      <dgm:spPr/>
      <dgm:t>
        <a:bodyPr/>
        <a:lstStyle/>
        <a:p>
          <a:endParaRPr lang="en-US"/>
        </a:p>
      </dgm:t>
    </dgm:pt>
    <dgm:pt modelId="{FE8749BF-9E64-4BD5-A8C2-A170A3F547AC}" type="sibTrans" cxnId="{702CE67C-5250-4D38-AB45-EDE8193780C5}">
      <dgm:prSet/>
      <dgm:spPr/>
      <dgm:t>
        <a:bodyPr/>
        <a:lstStyle/>
        <a:p>
          <a:endParaRPr lang="en-US"/>
        </a:p>
      </dgm:t>
    </dgm:pt>
    <dgm:pt modelId="{5698F436-FF91-42AB-8188-1FF4603444A5}" type="pres">
      <dgm:prSet presAssocID="{4446FC8F-CFCE-4807-8E25-48B6EDF5C3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F3E3C8-1E2B-4410-AD1C-1B2D72B4C957}" type="pres">
      <dgm:prSet presAssocID="{4446FC8F-CFCE-4807-8E25-48B6EDF5C372}" presName="matrix" presStyleCnt="0"/>
      <dgm:spPr/>
    </dgm:pt>
    <dgm:pt modelId="{1A76C904-E313-40C0-A45F-E9190BE3A0F4}" type="pres">
      <dgm:prSet presAssocID="{4446FC8F-CFCE-4807-8E25-48B6EDF5C372}" presName="tile1" presStyleLbl="node1" presStyleIdx="0" presStyleCnt="4" custLinFactNeighborX="339"/>
      <dgm:spPr/>
      <dgm:t>
        <a:bodyPr/>
        <a:lstStyle/>
        <a:p>
          <a:endParaRPr lang="en-US"/>
        </a:p>
      </dgm:t>
    </dgm:pt>
    <dgm:pt modelId="{02981EDD-81BA-439D-957A-AA61C5A06225}" type="pres">
      <dgm:prSet presAssocID="{4446FC8F-CFCE-4807-8E25-48B6EDF5C3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7C6CC-E797-4F6C-9D19-BA4F4716BED7}" type="pres">
      <dgm:prSet presAssocID="{4446FC8F-CFCE-4807-8E25-48B6EDF5C372}" presName="tile2" presStyleLbl="node1" presStyleIdx="1" presStyleCnt="4"/>
      <dgm:spPr/>
      <dgm:t>
        <a:bodyPr/>
        <a:lstStyle/>
        <a:p>
          <a:endParaRPr lang="en-US"/>
        </a:p>
      </dgm:t>
    </dgm:pt>
    <dgm:pt modelId="{152ACF21-3300-4C8F-B140-7170A617C60B}" type="pres">
      <dgm:prSet presAssocID="{4446FC8F-CFCE-4807-8E25-48B6EDF5C3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C27DC-C793-4CCA-BEF4-8DD20C29AF71}" type="pres">
      <dgm:prSet presAssocID="{4446FC8F-CFCE-4807-8E25-48B6EDF5C372}" presName="tile3" presStyleLbl="node1" presStyleIdx="2" presStyleCnt="4" custLinFactNeighborX="-1185" custLinFactNeighborY="1587"/>
      <dgm:spPr/>
      <dgm:t>
        <a:bodyPr/>
        <a:lstStyle/>
        <a:p>
          <a:endParaRPr lang="en-US"/>
        </a:p>
      </dgm:t>
    </dgm:pt>
    <dgm:pt modelId="{FC2C6B30-6A04-4633-B588-D4EC2583A42A}" type="pres">
      <dgm:prSet presAssocID="{4446FC8F-CFCE-4807-8E25-48B6EDF5C3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8F597-EB23-4929-839A-7B71CAAD1F86}" type="pres">
      <dgm:prSet presAssocID="{4446FC8F-CFCE-4807-8E25-48B6EDF5C372}" presName="tile4" presStyleLbl="node1" presStyleIdx="3" presStyleCnt="4"/>
      <dgm:spPr/>
      <dgm:t>
        <a:bodyPr/>
        <a:lstStyle/>
        <a:p>
          <a:endParaRPr lang="en-US"/>
        </a:p>
      </dgm:t>
    </dgm:pt>
    <dgm:pt modelId="{B5666810-C6BB-482A-9962-F1D708705F6E}" type="pres">
      <dgm:prSet presAssocID="{4446FC8F-CFCE-4807-8E25-48B6EDF5C3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96F63-D85B-43E7-AA03-13EED187AAB6}" type="pres">
      <dgm:prSet presAssocID="{4446FC8F-CFCE-4807-8E25-48B6EDF5C37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EA058-CBED-4B02-9F4F-8265323C0D18}" srcId="{5143DCFE-5FD6-4632-AA6C-45DC0D2F3143}" destId="{94ADBBCA-0834-4E72-8F15-C7DF823B1E5F}" srcOrd="2" destOrd="0" parTransId="{3AAC7BC7-C16E-4A81-9AFB-F485A8C97663}" sibTransId="{CC3D5978-AAB6-42F4-9DE7-0946231B61DC}"/>
    <dgm:cxn modelId="{702CE67C-5250-4D38-AB45-EDE8193780C5}" srcId="{5143DCFE-5FD6-4632-AA6C-45DC0D2F3143}" destId="{132F5702-2E18-48CC-927F-BA2E73703894}" srcOrd="3" destOrd="0" parTransId="{CC3557E2-8EF0-4D2F-A5A4-B02F7D6EE630}" sibTransId="{FE8749BF-9E64-4BD5-A8C2-A170A3F547AC}"/>
    <dgm:cxn modelId="{4685C9F6-1785-42D1-BA5E-A835DB877FC4}" srcId="{4446FC8F-CFCE-4807-8E25-48B6EDF5C372}" destId="{5143DCFE-5FD6-4632-AA6C-45DC0D2F3143}" srcOrd="0" destOrd="0" parTransId="{9DA4FCB3-BE29-4874-956B-2D1F960A4112}" sibTransId="{BB606506-7E18-404A-8367-B47293C261EA}"/>
    <dgm:cxn modelId="{923784E6-168A-4B9E-A8BB-69F480D92B47}" type="presOf" srcId="{8B7771BC-F345-455E-92A3-922418A1A7FF}" destId="{1A76C904-E313-40C0-A45F-E9190BE3A0F4}" srcOrd="0" destOrd="0" presId="urn:microsoft.com/office/officeart/2005/8/layout/matrix1"/>
    <dgm:cxn modelId="{CAA16A8E-C756-438D-8031-7AC9C9AA6CE6}" type="presOf" srcId="{9DB1936B-079C-4A67-9668-382B9EA7D900}" destId="{152ACF21-3300-4C8F-B140-7170A617C60B}" srcOrd="1" destOrd="0" presId="urn:microsoft.com/office/officeart/2005/8/layout/matrix1"/>
    <dgm:cxn modelId="{D34681D6-7572-4D4D-89DF-621D811AE874}" srcId="{5143DCFE-5FD6-4632-AA6C-45DC0D2F3143}" destId="{8B7771BC-F345-455E-92A3-922418A1A7FF}" srcOrd="0" destOrd="0" parTransId="{8D866ED0-5DAA-40C1-82AB-F35758088FD1}" sibTransId="{20309C19-767F-49CB-94E4-08F8B6A5BEED}"/>
    <dgm:cxn modelId="{1E37F1D1-13D2-4EEA-8D49-BE42077E3E6B}" type="presOf" srcId="{132F5702-2E18-48CC-927F-BA2E73703894}" destId="{B5666810-C6BB-482A-9962-F1D708705F6E}" srcOrd="1" destOrd="0" presId="urn:microsoft.com/office/officeart/2005/8/layout/matrix1"/>
    <dgm:cxn modelId="{A91B9CA3-85C2-4E33-A52A-874F55B9B95A}" type="presOf" srcId="{94ADBBCA-0834-4E72-8F15-C7DF823B1E5F}" destId="{764C27DC-C793-4CCA-BEF4-8DD20C29AF71}" srcOrd="0" destOrd="0" presId="urn:microsoft.com/office/officeart/2005/8/layout/matrix1"/>
    <dgm:cxn modelId="{9C176C61-B742-443C-8BAE-5E2C2FDD75A2}" type="presOf" srcId="{5143DCFE-5FD6-4632-AA6C-45DC0D2F3143}" destId="{66796F63-D85B-43E7-AA03-13EED187AAB6}" srcOrd="0" destOrd="0" presId="urn:microsoft.com/office/officeart/2005/8/layout/matrix1"/>
    <dgm:cxn modelId="{242C63A5-C311-420C-86BC-E5559069C9C1}" srcId="{5143DCFE-5FD6-4632-AA6C-45DC0D2F3143}" destId="{9DB1936B-079C-4A67-9668-382B9EA7D900}" srcOrd="1" destOrd="0" parTransId="{195089F1-9A58-4E83-95DD-B1868374D30A}" sibTransId="{C4009103-43A8-43A0-9E97-80A47A7FC019}"/>
    <dgm:cxn modelId="{F82E36D8-096C-4ED1-9BAE-7E9D59D66EDD}" type="presOf" srcId="{94ADBBCA-0834-4E72-8F15-C7DF823B1E5F}" destId="{FC2C6B30-6A04-4633-B588-D4EC2583A42A}" srcOrd="1" destOrd="0" presId="urn:microsoft.com/office/officeart/2005/8/layout/matrix1"/>
    <dgm:cxn modelId="{DFE2C797-CFB3-4B38-8787-F1D73A884CDC}" type="presOf" srcId="{4446FC8F-CFCE-4807-8E25-48B6EDF5C372}" destId="{5698F436-FF91-42AB-8188-1FF4603444A5}" srcOrd="0" destOrd="0" presId="urn:microsoft.com/office/officeart/2005/8/layout/matrix1"/>
    <dgm:cxn modelId="{9FD82C59-67F7-4744-ACEA-786ED7CE89E0}" type="presOf" srcId="{8B7771BC-F345-455E-92A3-922418A1A7FF}" destId="{02981EDD-81BA-439D-957A-AA61C5A06225}" srcOrd="1" destOrd="0" presId="urn:microsoft.com/office/officeart/2005/8/layout/matrix1"/>
    <dgm:cxn modelId="{0E28DEB4-B907-4F32-AECF-F236FDE48AEB}" type="presOf" srcId="{9DB1936B-079C-4A67-9668-382B9EA7D900}" destId="{3F77C6CC-E797-4F6C-9D19-BA4F4716BED7}" srcOrd="0" destOrd="0" presId="urn:microsoft.com/office/officeart/2005/8/layout/matrix1"/>
    <dgm:cxn modelId="{AEE5B9E4-F460-4603-BBEF-17617DA01E47}" type="presOf" srcId="{132F5702-2E18-48CC-927F-BA2E73703894}" destId="{5878F597-EB23-4929-839A-7B71CAAD1F86}" srcOrd="0" destOrd="0" presId="urn:microsoft.com/office/officeart/2005/8/layout/matrix1"/>
    <dgm:cxn modelId="{06042CA2-0721-4A4E-A31D-3022EA0D6060}" type="presParOf" srcId="{5698F436-FF91-42AB-8188-1FF4603444A5}" destId="{35F3E3C8-1E2B-4410-AD1C-1B2D72B4C957}" srcOrd="0" destOrd="0" presId="urn:microsoft.com/office/officeart/2005/8/layout/matrix1"/>
    <dgm:cxn modelId="{568DCBFE-1C6D-49FD-B913-BFBBE7101A87}" type="presParOf" srcId="{35F3E3C8-1E2B-4410-AD1C-1B2D72B4C957}" destId="{1A76C904-E313-40C0-A45F-E9190BE3A0F4}" srcOrd="0" destOrd="0" presId="urn:microsoft.com/office/officeart/2005/8/layout/matrix1"/>
    <dgm:cxn modelId="{240A9664-CB34-4B8B-9112-F9A4D40F901F}" type="presParOf" srcId="{35F3E3C8-1E2B-4410-AD1C-1B2D72B4C957}" destId="{02981EDD-81BA-439D-957A-AA61C5A06225}" srcOrd="1" destOrd="0" presId="urn:microsoft.com/office/officeart/2005/8/layout/matrix1"/>
    <dgm:cxn modelId="{719489FB-632A-4C03-B7C1-BAC93A6ECEF4}" type="presParOf" srcId="{35F3E3C8-1E2B-4410-AD1C-1B2D72B4C957}" destId="{3F77C6CC-E797-4F6C-9D19-BA4F4716BED7}" srcOrd="2" destOrd="0" presId="urn:microsoft.com/office/officeart/2005/8/layout/matrix1"/>
    <dgm:cxn modelId="{1F75CB86-C8A4-48D3-BF83-430C6C2B5052}" type="presParOf" srcId="{35F3E3C8-1E2B-4410-AD1C-1B2D72B4C957}" destId="{152ACF21-3300-4C8F-B140-7170A617C60B}" srcOrd="3" destOrd="0" presId="urn:microsoft.com/office/officeart/2005/8/layout/matrix1"/>
    <dgm:cxn modelId="{38AFCE98-62FB-4AA6-86E9-8017194DA20F}" type="presParOf" srcId="{35F3E3C8-1E2B-4410-AD1C-1B2D72B4C957}" destId="{764C27DC-C793-4CCA-BEF4-8DD20C29AF71}" srcOrd="4" destOrd="0" presId="urn:microsoft.com/office/officeart/2005/8/layout/matrix1"/>
    <dgm:cxn modelId="{5CA9F26E-4398-4C7E-8A78-C0F386882226}" type="presParOf" srcId="{35F3E3C8-1E2B-4410-AD1C-1B2D72B4C957}" destId="{FC2C6B30-6A04-4633-B588-D4EC2583A42A}" srcOrd="5" destOrd="0" presId="urn:microsoft.com/office/officeart/2005/8/layout/matrix1"/>
    <dgm:cxn modelId="{A5D0EFFB-A8F3-460F-B0DE-0DA9FDAC4758}" type="presParOf" srcId="{35F3E3C8-1E2B-4410-AD1C-1B2D72B4C957}" destId="{5878F597-EB23-4929-839A-7B71CAAD1F86}" srcOrd="6" destOrd="0" presId="urn:microsoft.com/office/officeart/2005/8/layout/matrix1"/>
    <dgm:cxn modelId="{455D9221-3CB0-4482-846C-DC2BECBCC52D}" type="presParOf" srcId="{35F3E3C8-1E2B-4410-AD1C-1B2D72B4C957}" destId="{B5666810-C6BB-482A-9962-F1D708705F6E}" srcOrd="7" destOrd="0" presId="urn:microsoft.com/office/officeart/2005/8/layout/matrix1"/>
    <dgm:cxn modelId="{E4F25F35-27BB-414F-925C-E99F822699B0}" type="presParOf" srcId="{5698F436-FF91-42AB-8188-1FF4603444A5}" destId="{66796F63-D85B-43E7-AA03-13EED187AAB6}" srcOrd="1" destOrd="0" presId="urn:microsoft.com/office/officeart/2005/8/layout/matrix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1E0028-1277-4158-8F4E-92B9C76E200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98CA0-1ED7-437C-AE31-36BCB271965D}">
      <dgm:prSet phldrT="[Text]" custT="1"/>
      <dgm:spPr/>
      <dgm:t>
        <a:bodyPr/>
        <a:lstStyle/>
        <a:p>
          <a:r>
            <a:rPr lang="sr-Cyrl-RS" sz="1000" dirty="0" smtClean="0"/>
            <a:t>Наша школа и пројекат</a:t>
          </a:r>
          <a:endParaRPr lang="en-US" sz="1000" dirty="0"/>
        </a:p>
      </dgm:t>
    </dgm:pt>
    <dgm:pt modelId="{B1FDBC54-75F8-4485-BF32-B387DC6A6F2F}" type="parTrans" cxnId="{6DB36765-BB5A-4762-8699-18F1B048E977}">
      <dgm:prSet/>
      <dgm:spPr/>
      <dgm:t>
        <a:bodyPr/>
        <a:lstStyle/>
        <a:p>
          <a:endParaRPr lang="en-US"/>
        </a:p>
      </dgm:t>
    </dgm:pt>
    <dgm:pt modelId="{D8F9ECB9-B2AB-40CE-B7A3-82AC8762479E}" type="sibTrans" cxnId="{6DB36765-BB5A-4762-8699-18F1B048E977}">
      <dgm:prSet/>
      <dgm:spPr/>
      <dgm:t>
        <a:bodyPr/>
        <a:lstStyle/>
        <a:p>
          <a:endParaRPr lang="en-US"/>
        </a:p>
      </dgm:t>
    </dgm:pt>
    <dgm:pt modelId="{0171BB5A-C4EA-4297-8E39-4C09DF11CD9A}">
      <dgm:prSet phldrT="[Text]"/>
      <dgm:spPr/>
      <dgm:t>
        <a:bodyPr/>
        <a:lstStyle/>
        <a:p>
          <a:r>
            <a:rPr lang="sr-Cyrl-RS" dirty="0" smtClean="0"/>
            <a:t>Почетна конференција – представљање (пријава);</a:t>
          </a:r>
        </a:p>
        <a:p>
          <a:r>
            <a:rPr lang="sr-Cyrl-RS" dirty="0" smtClean="0"/>
            <a:t>Формирање пројектног тима (упознавање: ужи и шири тим);</a:t>
          </a:r>
        </a:p>
      </dgm:t>
    </dgm:pt>
    <dgm:pt modelId="{E340F694-886F-422F-9342-0070EEA62FD8}" type="parTrans" cxnId="{1A427B57-5BEF-432C-B8C5-0FCB563A38DE}">
      <dgm:prSet/>
      <dgm:spPr/>
      <dgm:t>
        <a:bodyPr/>
        <a:lstStyle/>
        <a:p>
          <a:endParaRPr lang="en-US"/>
        </a:p>
      </dgm:t>
    </dgm:pt>
    <dgm:pt modelId="{3D5C36B4-F5E8-4BF3-83FE-BE31FAAB9043}" type="sibTrans" cxnId="{1A427B57-5BEF-432C-B8C5-0FCB563A38DE}">
      <dgm:prSet/>
      <dgm:spPr/>
      <dgm:t>
        <a:bodyPr/>
        <a:lstStyle/>
        <a:p>
          <a:endParaRPr lang="en-US"/>
        </a:p>
      </dgm:t>
    </dgm:pt>
    <dgm:pt modelId="{4E27CB1A-73D1-4531-BA96-92A3331CDD85}">
      <dgm:prSet phldrT="[Text]"/>
      <dgm:spPr/>
      <dgm:t>
        <a:bodyPr/>
        <a:lstStyle/>
        <a:p>
          <a:r>
            <a:rPr lang="sr-Cyrl-RS" dirty="0" smtClean="0"/>
            <a:t>Припрема – документа, општи подаци о школи;</a:t>
          </a:r>
        </a:p>
        <a:p>
          <a:r>
            <a:rPr lang="sr-Cyrl-RS" dirty="0" smtClean="0"/>
            <a:t>Одабир 3 кључне компетенције (посета школи);</a:t>
          </a:r>
        </a:p>
        <a:p>
          <a:r>
            <a:rPr lang="sr-Cyrl-RS" dirty="0" smtClean="0"/>
            <a:t>Предлог акционог плана – у односу на целокупан рад школе;</a:t>
          </a:r>
          <a:endParaRPr lang="en-US" dirty="0"/>
        </a:p>
      </dgm:t>
    </dgm:pt>
    <dgm:pt modelId="{A6D0C2D7-8CB2-47EB-B5E8-73805F91A482}" type="parTrans" cxnId="{6655E87C-6E20-4A76-88BA-A1E03413B2B9}">
      <dgm:prSet/>
      <dgm:spPr/>
      <dgm:t>
        <a:bodyPr/>
        <a:lstStyle/>
        <a:p>
          <a:endParaRPr lang="en-US"/>
        </a:p>
      </dgm:t>
    </dgm:pt>
    <dgm:pt modelId="{B7885669-ADD9-47EE-BAC6-AE53C6EB659D}" type="sibTrans" cxnId="{6655E87C-6E20-4A76-88BA-A1E03413B2B9}">
      <dgm:prSet/>
      <dgm:spPr/>
      <dgm:t>
        <a:bodyPr/>
        <a:lstStyle/>
        <a:p>
          <a:endParaRPr lang="en-US"/>
        </a:p>
      </dgm:t>
    </dgm:pt>
    <dgm:pt modelId="{D43B8DA8-6375-4D2C-AED0-5208498EB2C7}">
      <dgm:prSet phldrT="[Text]"/>
      <dgm:spPr/>
      <dgm:t>
        <a:bodyPr/>
        <a:lstStyle/>
        <a:p>
          <a:r>
            <a:rPr lang="sr-Cyrl-RS" dirty="0" smtClean="0"/>
            <a:t>Снаге и слабости школе;</a:t>
          </a:r>
        </a:p>
        <a:p>
          <a:r>
            <a:rPr lang="sr-Cyrl-RS" dirty="0" smtClean="0"/>
            <a:t>Повезивање са самовредновањем и развојним планирањем</a:t>
          </a:r>
          <a:endParaRPr lang="en-US" dirty="0"/>
        </a:p>
      </dgm:t>
    </dgm:pt>
    <dgm:pt modelId="{4A375010-C70F-4302-A0C4-6CD3CBB93BC6}" type="parTrans" cxnId="{DB584229-B099-495A-B98D-04B96871FABD}">
      <dgm:prSet/>
      <dgm:spPr/>
      <dgm:t>
        <a:bodyPr/>
        <a:lstStyle/>
        <a:p>
          <a:endParaRPr lang="en-US"/>
        </a:p>
      </dgm:t>
    </dgm:pt>
    <dgm:pt modelId="{BD7036F1-4D27-4663-9B8A-813387DB9083}" type="sibTrans" cxnId="{DB584229-B099-495A-B98D-04B96871FABD}">
      <dgm:prSet/>
      <dgm:spPr/>
      <dgm:t>
        <a:bodyPr/>
        <a:lstStyle/>
        <a:p>
          <a:endParaRPr lang="en-US"/>
        </a:p>
      </dgm:t>
    </dgm:pt>
    <dgm:pt modelId="{BED238D7-7E12-4486-91D1-9F9C29B64256}">
      <dgm:prSet phldrT="[Text]"/>
      <dgm:spPr/>
      <dgm:t>
        <a:bodyPr/>
        <a:lstStyle/>
        <a:p>
          <a:r>
            <a:rPr lang="sr-Cyrl-RS" dirty="0" smtClean="0"/>
            <a:t>3 кључне компетенције:</a:t>
          </a:r>
        </a:p>
        <a:p>
          <a:r>
            <a:rPr lang="sr-Cyrl-RS" dirty="0" smtClean="0"/>
            <a:t>1. Поштовање;</a:t>
          </a:r>
        </a:p>
        <a:p>
          <a:r>
            <a:rPr lang="sr-Cyrl-RS" dirty="0" smtClean="0"/>
            <a:t>2. Вештине за сарадњу;</a:t>
          </a:r>
        </a:p>
        <a:p>
          <a:r>
            <a:rPr lang="sr-Cyrl-RS" dirty="0" smtClean="0"/>
            <a:t>3. Знање и критички однос према свету.</a:t>
          </a:r>
          <a:endParaRPr lang="en-US" dirty="0"/>
        </a:p>
      </dgm:t>
    </dgm:pt>
    <dgm:pt modelId="{6ED1BBFB-D5CC-4A51-A9BB-547B982026C8}" type="parTrans" cxnId="{467A0462-0CDE-4678-B1A4-16D9E5DE1664}">
      <dgm:prSet/>
      <dgm:spPr/>
      <dgm:t>
        <a:bodyPr/>
        <a:lstStyle/>
        <a:p>
          <a:endParaRPr lang="en-US"/>
        </a:p>
      </dgm:t>
    </dgm:pt>
    <dgm:pt modelId="{149A8EDB-3F27-4DAF-84D8-F639CE8B0D35}" type="sibTrans" cxnId="{467A0462-0CDE-4678-B1A4-16D9E5DE1664}">
      <dgm:prSet/>
      <dgm:spPr/>
      <dgm:t>
        <a:bodyPr/>
        <a:lstStyle/>
        <a:p>
          <a:endParaRPr lang="en-US"/>
        </a:p>
      </dgm:t>
    </dgm:pt>
    <dgm:pt modelId="{D61CFECB-A87B-43AD-A956-9DDF773A604C}" type="pres">
      <dgm:prSet presAssocID="{4E1E0028-1277-4158-8F4E-92B9C76E200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B97EEE-C365-4D9F-BF98-9B2DF8FA359C}" type="pres">
      <dgm:prSet presAssocID="{4E1E0028-1277-4158-8F4E-92B9C76E2007}" presName="matrix" presStyleCnt="0"/>
      <dgm:spPr/>
    </dgm:pt>
    <dgm:pt modelId="{0A2F86C3-B59A-4F8F-A659-523DD7C34202}" type="pres">
      <dgm:prSet presAssocID="{4E1E0028-1277-4158-8F4E-92B9C76E2007}" presName="tile1" presStyleLbl="node1" presStyleIdx="0" presStyleCnt="4"/>
      <dgm:spPr/>
      <dgm:t>
        <a:bodyPr/>
        <a:lstStyle/>
        <a:p>
          <a:endParaRPr lang="en-US"/>
        </a:p>
      </dgm:t>
    </dgm:pt>
    <dgm:pt modelId="{6C23ABA4-A0DD-4660-AB56-0ACD9CDC9A72}" type="pres">
      <dgm:prSet presAssocID="{4E1E0028-1277-4158-8F4E-92B9C76E200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E76BA-0EC8-48CE-83AD-2649E9956118}" type="pres">
      <dgm:prSet presAssocID="{4E1E0028-1277-4158-8F4E-92B9C76E2007}" presName="tile2" presStyleLbl="node1" presStyleIdx="1" presStyleCnt="4"/>
      <dgm:spPr/>
      <dgm:t>
        <a:bodyPr/>
        <a:lstStyle/>
        <a:p>
          <a:endParaRPr lang="en-US"/>
        </a:p>
      </dgm:t>
    </dgm:pt>
    <dgm:pt modelId="{28572AC0-4CC3-4A4A-97E5-D0ACE49D7B17}" type="pres">
      <dgm:prSet presAssocID="{4E1E0028-1277-4158-8F4E-92B9C76E200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111E2-0771-47E9-B88C-1A654E587625}" type="pres">
      <dgm:prSet presAssocID="{4E1E0028-1277-4158-8F4E-92B9C76E2007}" presName="tile3" presStyleLbl="node1" presStyleIdx="2" presStyleCnt="4"/>
      <dgm:spPr/>
      <dgm:t>
        <a:bodyPr/>
        <a:lstStyle/>
        <a:p>
          <a:endParaRPr lang="en-US"/>
        </a:p>
      </dgm:t>
    </dgm:pt>
    <dgm:pt modelId="{6BC5303E-3165-4D22-BE18-B1B7F0CC74D7}" type="pres">
      <dgm:prSet presAssocID="{4E1E0028-1277-4158-8F4E-92B9C76E200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DAEFB-8D7A-4272-A5E4-7C5123F5ABB0}" type="pres">
      <dgm:prSet presAssocID="{4E1E0028-1277-4158-8F4E-92B9C76E2007}" presName="tile4" presStyleLbl="node1" presStyleIdx="3" presStyleCnt="4"/>
      <dgm:spPr/>
      <dgm:t>
        <a:bodyPr/>
        <a:lstStyle/>
        <a:p>
          <a:endParaRPr lang="en-US"/>
        </a:p>
      </dgm:t>
    </dgm:pt>
    <dgm:pt modelId="{5EC506C2-3D56-4532-96F2-C4C1C768E61C}" type="pres">
      <dgm:prSet presAssocID="{4E1E0028-1277-4158-8F4E-92B9C76E200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48BE0-7B0D-472A-A506-EE8D1118EA32}" type="pres">
      <dgm:prSet presAssocID="{4E1E0028-1277-4158-8F4E-92B9C76E200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109E8-0393-4730-8481-63B8292B25E8}" type="presOf" srcId="{4E27CB1A-73D1-4531-BA96-92A3331CDD85}" destId="{1E2E76BA-0EC8-48CE-83AD-2649E9956118}" srcOrd="0" destOrd="0" presId="urn:microsoft.com/office/officeart/2005/8/layout/matrix1"/>
    <dgm:cxn modelId="{7BC1DAF6-FA94-419C-9A69-A14BB320B4F0}" type="presOf" srcId="{D43B8DA8-6375-4D2C-AED0-5208498EB2C7}" destId="{6BC5303E-3165-4D22-BE18-B1B7F0CC74D7}" srcOrd="1" destOrd="0" presId="urn:microsoft.com/office/officeart/2005/8/layout/matrix1"/>
    <dgm:cxn modelId="{4948D39B-7AB3-43A1-952F-6BCA14BAC9AB}" type="presOf" srcId="{0171BB5A-C4EA-4297-8E39-4C09DF11CD9A}" destId="{6C23ABA4-A0DD-4660-AB56-0ACD9CDC9A72}" srcOrd="1" destOrd="0" presId="urn:microsoft.com/office/officeart/2005/8/layout/matrix1"/>
    <dgm:cxn modelId="{20F69051-1EE6-48BB-8E8E-5FAB0B67E042}" type="presOf" srcId="{D43B8DA8-6375-4D2C-AED0-5208498EB2C7}" destId="{80F111E2-0771-47E9-B88C-1A654E587625}" srcOrd="0" destOrd="0" presId="urn:microsoft.com/office/officeart/2005/8/layout/matrix1"/>
    <dgm:cxn modelId="{1A427B57-5BEF-432C-B8C5-0FCB563A38DE}" srcId="{AC098CA0-1ED7-437C-AE31-36BCB271965D}" destId="{0171BB5A-C4EA-4297-8E39-4C09DF11CD9A}" srcOrd="0" destOrd="0" parTransId="{E340F694-886F-422F-9342-0070EEA62FD8}" sibTransId="{3D5C36B4-F5E8-4BF3-83FE-BE31FAAB9043}"/>
    <dgm:cxn modelId="{D2A9415E-0F9E-42AD-9219-FBEA039D9234}" type="presOf" srcId="{0171BB5A-C4EA-4297-8E39-4C09DF11CD9A}" destId="{0A2F86C3-B59A-4F8F-A659-523DD7C34202}" srcOrd="0" destOrd="0" presId="urn:microsoft.com/office/officeart/2005/8/layout/matrix1"/>
    <dgm:cxn modelId="{FB613F53-3641-4837-AD20-A5C69CC2EA89}" type="presOf" srcId="{4E1E0028-1277-4158-8F4E-92B9C76E2007}" destId="{D61CFECB-A87B-43AD-A956-9DDF773A604C}" srcOrd="0" destOrd="0" presId="urn:microsoft.com/office/officeart/2005/8/layout/matrix1"/>
    <dgm:cxn modelId="{DF03B139-5642-4004-B26B-E57DEC0013BD}" type="presOf" srcId="{4E27CB1A-73D1-4531-BA96-92A3331CDD85}" destId="{28572AC0-4CC3-4A4A-97E5-D0ACE49D7B17}" srcOrd="1" destOrd="0" presId="urn:microsoft.com/office/officeart/2005/8/layout/matrix1"/>
    <dgm:cxn modelId="{588C7B65-2AC4-4374-8110-6A7A5D19DB1E}" type="presOf" srcId="{AC098CA0-1ED7-437C-AE31-36BCB271965D}" destId="{CDD48BE0-7B0D-472A-A506-EE8D1118EA32}" srcOrd="0" destOrd="0" presId="urn:microsoft.com/office/officeart/2005/8/layout/matrix1"/>
    <dgm:cxn modelId="{5A69D48E-3E18-4151-80A7-064B12094719}" type="presOf" srcId="{BED238D7-7E12-4486-91D1-9F9C29B64256}" destId="{FCCDAEFB-8D7A-4272-A5E4-7C5123F5ABB0}" srcOrd="0" destOrd="0" presId="urn:microsoft.com/office/officeart/2005/8/layout/matrix1"/>
    <dgm:cxn modelId="{6655E87C-6E20-4A76-88BA-A1E03413B2B9}" srcId="{AC098CA0-1ED7-437C-AE31-36BCB271965D}" destId="{4E27CB1A-73D1-4531-BA96-92A3331CDD85}" srcOrd="1" destOrd="0" parTransId="{A6D0C2D7-8CB2-47EB-B5E8-73805F91A482}" sibTransId="{B7885669-ADD9-47EE-BAC6-AE53C6EB659D}"/>
    <dgm:cxn modelId="{467A0462-0CDE-4678-B1A4-16D9E5DE1664}" srcId="{AC098CA0-1ED7-437C-AE31-36BCB271965D}" destId="{BED238D7-7E12-4486-91D1-9F9C29B64256}" srcOrd="3" destOrd="0" parTransId="{6ED1BBFB-D5CC-4A51-A9BB-547B982026C8}" sibTransId="{149A8EDB-3F27-4DAF-84D8-F639CE8B0D35}"/>
    <dgm:cxn modelId="{6DB36765-BB5A-4762-8699-18F1B048E977}" srcId="{4E1E0028-1277-4158-8F4E-92B9C76E2007}" destId="{AC098CA0-1ED7-437C-AE31-36BCB271965D}" srcOrd="0" destOrd="0" parTransId="{B1FDBC54-75F8-4485-BF32-B387DC6A6F2F}" sibTransId="{D8F9ECB9-B2AB-40CE-B7A3-82AC8762479E}"/>
    <dgm:cxn modelId="{DB584229-B099-495A-B98D-04B96871FABD}" srcId="{AC098CA0-1ED7-437C-AE31-36BCB271965D}" destId="{D43B8DA8-6375-4D2C-AED0-5208498EB2C7}" srcOrd="2" destOrd="0" parTransId="{4A375010-C70F-4302-A0C4-6CD3CBB93BC6}" sibTransId="{BD7036F1-4D27-4663-9B8A-813387DB9083}"/>
    <dgm:cxn modelId="{6314C647-173A-4087-AB2A-21790045A069}" type="presOf" srcId="{BED238D7-7E12-4486-91D1-9F9C29B64256}" destId="{5EC506C2-3D56-4532-96F2-C4C1C768E61C}" srcOrd="1" destOrd="0" presId="urn:microsoft.com/office/officeart/2005/8/layout/matrix1"/>
    <dgm:cxn modelId="{CE8C38AB-7DC8-44B7-9DD2-BDE08D309FEE}" type="presParOf" srcId="{D61CFECB-A87B-43AD-A956-9DDF773A604C}" destId="{38B97EEE-C365-4D9F-BF98-9B2DF8FA359C}" srcOrd="0" destOrd="0" presId="urn:microsoft.com/office/officeart/2005/8/layout/matrix1"/>
    <dgm:cxn modelId="{B0BA1F61-76CC-4096-B7A3-63358A42C9D4}" type="presParOf" srcId="{38B97EEE-C365-4D9F-BF98-9B2DF8FA359C}" destId="{0A2F86C3-B59A-4F8F-A659-523DD7C34202}" srcOrd="0" destOrd="0" presId="urn:microsoft.com/office/officeart/2005/8/layout/matrix1"/>
    <dgm:cxn modelId="{4DDA2369-73B5-4B19-A42A-D5B3C7CF8C92}" type="presParOf" srcId="{38B97EEE-C365-4D9F-BF98-9B2DF8FA359C}" destId="{6C23ABA4-A0DD-4660-AB56-0ACD9CDC9A72}" srcOrd="1" destOrd="0" presId="urn:microsoft.com/office/officeart/2005/8/layout/matrix1"/>
    <dgm:cxn modelId="{1232DFC8-A35C-4603-BC23-01CB8F480427}" type="presParOf" srcId="{38B97EEE-C365-4D9F-BF98-9B2DF8FA359C}" destId="{1E2E76BA-0EC8-48CE-83AD-2649E9956118}" srcOrd="2" destOrd="0" presId="urn:microsoft.com/office/officeart/2005/8/layout/matrix1"/>
    <dgm:cxn modelId="{7360315A-AFD5-413C-BF2D-D2F6ACE652F9}" type="presParOf" srcId="{38B97EEE-C365-4D9F-BF98-9B2DF8FA359C}" destId="{28572AC0-4CC3-4A4A-97E5-D0ACE49D7B17}" srcOrd="3" destOrd="0" presId="urn:microsoft.com/office/officeart/2005/8/layout/matrix1"/>
    <dgm:cxn modelId="{67211844-295E-49FD-90B5-0A46B72F8793}" type="presParOf" srcId="{38B97EEE-C365-4D9F-BF98-9B2DF8FA359C}" destId="{80F111E2-0771-47E9-B88C-1A654E587625}" srcOrd="4" destOrd="0" presId="urn:microsoft.com/office/officeart/2005/8/layout/matrix1"/>
    <dgm:cxn modelId="{8E0D59CE-3B11-4D62-9C06-1BB69C60B8E7}" type="presParOf" srcId="{38B97EEE-C365-4D9F-BF98-9B2DF8FA359C}" destId="{6BC5303E-3165-4D22-BE18-B1B7F0CC74D7}" srcOrd="5" destOrd="0" presId="urn:microsoft.com/office/officeart/2005/8/layout/matrix1"/>
    <dgm:cxn modelId="{A2F380DE-BBDA-47B2-94C9-11899ED75721}" type="presParOf" srcId="{38B97EEE-C365-4D9F-BF98-9B2DF8FA359C}" destId="{FCCDAEFB-8D7A-4272-A5E4-7C5123F5ABB0}" srcOrd="6" destOrd="0" presId="urn:microsoft.com/office/officeart/2005/8/layout/matrix1"/>
    <dgm:cxn modelId="{0155C017-F6C3-4927-B512-A53F3F39E003}" type="presParOf" srcId="{38B97EEE-C365-4D9F-BF98-9B2DF8FA359C}" destId="{5EC506C2-3D56-4532-96F2-C4C1C768E61C}" srcOrd="7" destOrd="0" presId="urn:microsoft.com/office/officeart/2005/8/layout/matrix1"/>
    <dgm:cxn modelId="{6D274A33-B83A-48DE-931E-EA6DD58352D4}" type="presParOf" srcId="{D61CFECB-A87B-43AD-A956-9DDF773A604C}" destId="{CDD48BE0-7B0D-472A-A506-EE8D1118EA32}" srcOrd="1" destOrd="0" presId="urn:microsoft.com/office/officeart/2005/8/layout/matrix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A291D-0942-43D5-800D-08E9B3A2B6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C17C36-552E-4B0C-914D-B9BB67BF1858}">
      <dgm:prSet phldrT="[Text]"/>
      <dgm:spPr/>
      <dgm:t>
        <a:bodyPr/>
        <a:lstStyle/>
        <a:p>
          <a:r>
            <a:rPr lang="sr-Cyrl-RS" dirty="0" smtClean="0"/>
            <a:t>Планирање/исход</a:t>
          </a:r>
          <a:endParaRPr lang="en-US" dirty="0"/>
        </a:p>
      </dgm:t>
    </dgm:pt>
    <dgm:pt modelId="{DC1A2D04-469D-4D1B-B99D-1B37BE26652E}" type="parTrans" cxnId="{27C35968-2AC2-4B78-895C-0DB4BEDE15CF}">
      <dgm:prSet/>
      <dgm:spPr/>
      <dgm:t>
        <a:bodyPr/>
        <a:lstStyle/>
        <a:p>
          <a:endParaRPr lang="en-US"/>
        </a:p>
      </dgm:t>
    </dgm:pt>
    <dgm:pt modelId="{6085734B-10AF-4CAC-A8BA-C9375FB3E958}" type="sibTrans" cxnId="{27C35968-2AC2-4B78-895C-0DB4BEDE15CF}">
      <dgm:prSet/>
      <dgm:spPr/>
      <dgm:t>
        <a:bodyPr/>
        <a:lstStyle/>
        <a:p>
          <a:endParaRPr lang="en-US"/>
        </a:p>
      </dgm:t>
    </dgm:pt>
    <dgm:pt modelId="{D749A225-B21A-457B-A6D2-424F8E4BD964}">
      <dgm:prSet phldrT="[Text]" custT="1"/>
      <dgm:spPr/>
      <dgm:t>
        <a:bodyPr/>
        <a:lstStyle/>
        <a:p>
          <a:r>
            <a:rPr lang="en-US" altLang="en-US" sz="1100" u="sng" dirty="0" err="1" smtClean="0"/>
            <a:t>Мисија</a:t>
          </a:r>
          <a:r>
            <a:rPr lang="en-US" altLang="en-US" sz="1100" u="sng" dirty="0" smtClean="0"/>
            <a:t> </a:t>
          </a:r>
          <a:r>
            <a:rPr lang="en-US" altLang="en-US" sz="1100" u="sng" dirty="0" err="1" smtClean="0"/>
            <a:t>школе</a:t>
          </a:r>
          <a:r>
            <a:rPr lang="en-US" altLang="en-US" sz="1100" dirty="0" smtClean="0"/>
            <a:t> -  </a:t>
          </a:r>
          <a:r>
            <a:rPr lang="en-US" sz="1100" dirty="0" err="1" smtClean="0"/>
            <a:t>унапређењем</a:t>
          </a:r>
          <a:r>
            <a:rPr lang="en-US" sz="1100" dirty="0" smtClean="0"/>
            <a:t> </a:t>
          </a:r>
          <a:r>
            <a:rPr lang="en-US" sz="1100" dirty="0" err="1" smtClean="0"/>
            <a:t>тимског</a:t>
          </a:r>
          <a:r>
            <a:rPr lang="en-US" sz="1100" dirty="0" smtClean="0"/>
            <a:t> </a:t>
          </a:r>
          <a:r>
            <a:rPr lang="en-US" sz="1100" dirty="0" err="1" smtClean="0"/>
            <a:t>рада</a:t>
          </a:r>
          <a:r>
            <a:rPr lang="en-US" sz="1100" dirty="0" smtClean="0"/>
            <a:t> </a:t>
          </a:r>
          <a:r>
            <a:rPr lang="en-US" sz="1100" dirty="0" err="1" smtClean="0"/>
            <a:t>свих</a:t>
          </a:r>
          <a:r>
            <a:rPr lang="en-US" sz="1100" dirty="0" smtClean="0"/>
            <a:t> </a:t>
          </a:r>
          <a:r>
            <a:rPr lang="en-US" sz="1100" dirty="0" err="1" smtClean="0"/>
            <a:t>запослених</a:t>
          </a:r>
          <a:r>
            <a:rPr lang="en-US" sz="1100" dirty="0" smtClean="0"/>
            <a:t> у </a:t>
          </a:r>
          <a:r>
            <a:rPr lang="en-US" sz="1100" dirty="0" err="1" smtClean="0"/>
            <a:t>различитим</a:t>
          </a:r>
          <a:r>
            <a:rPr lang="en-US" sz="1100" dirty="0" smtClean="0"/>
            <a:t> </a:t>
          </a:r>
          <a:r>
            <a:rPr lang="en-US" sz="1100" dirty="0" err="1" smtClean="0"/>
            <a:t>сегментима</a:t>
          </a:r>
          <a:r>
            <a:rPr lang="en-US" sz="1100" dirty="0" smtClean="0"/>
            <a:t> </a:t>
          </a:r>
          <a:r>
            <a:rPr lang="en-US" sz="1100" dirty="0" err="1" smtClean="0"/>
            <a:t>рада</a:t>
          </a:r>
          <a:r>
            <a:rPr lang="en-US" sz="1100" dirty="0" smtClean="0"/>
            <a:t> </a:t>
          </a:r>
          <a:r>
            <a:rPr lang="en-US" sz="1100" dirty="0" err="1" smtClean="0"/>
            <a:t>школе</a:t>
          </a:r>
          <a:r>
            <a:rPr lang="en-US" sz="1100" dirty="0" smtClean="0"/>
            <a:t> </a:t>
          </a:r>
          <a:r>
            <a:rPr lang="en-US" sz="1100" dirty="0" err="1" smtClean="0"/>
            <a:t>усмерити</a:t>
          </a:r>
          <a:r>
            <a:rPr lang="en-US" sz="1100" dirty="0" smtClean="0"/>
            <a:t> </a:t>
          </a:r>
          <a:r>
            <a:rPr lang="en-US" sz="1100" dirty="0" err="1" smtClean="0"/>
            <a:t>квалитетније</a:t>
          </a:r>
          <a:r>
            <a:rPr lang="en-US" sz="1100" dirty="0" smtClean="0"/>
            <a:t> </a:t>
          </a:r>
          <a:r>
            <a:rPr lang="en-US" sz="1100" dirty="0" err="1" smtClean="0"/>
            <a:t>пружање</a:t>
          </a:r>
          <a:r>
            <a:rPr lang="en-US" sz="1100" dirty="0" smtClean="0"/>
            <a:t> </a:t>
          </a:r>
          <a:r>
            <a:rPr lang="en-US" sz="1100" dirty="0" err="1" smtClean="0"/>
            <a:t>подршке</a:t>
          </a:r>
          <a:r>
            <a:rPr lang="en-US" sz="1100" dirty="0" smtClean="0"/>
            <a:t> </a:t>
          </a:r>
          <a:r>
            <a:rPr lang="en-US" sz="1100" dirty="0" err="1" smtClean="0"/>
            <a:t>ученицима</a:t>
          </a:r>
          <a:r>
            <a:rPr lang="en-US" sz="1100" dirty="0" smtClean="0"/>
            <a:t> </a:t>
          </a:r>
          <a:r>
            <a:rPr lang="en-US" sz="1100" dirty="0" err="1" smtClean="0"/>
            <a:t>како</a:t>
          </a:r>
          <a:r>
            <a:rPr lang="en-US" sz="1100" dirty="0" smtClean="0"/>
            <a:t> у </a:t>
          </a:r>
          <a:r>
            <a:rPr lang="en-US" sz="1100" dirty="0" err="1" smtClean="0"/>
            <a:t>образовном</a:t>
          </a:r>
          <a:r>
            <a:rPr lang="en-US" sz="1100" dirty="0" smtClean="0"/>
            <a:t>, </a:t>
          </a:r>
          <a:r>
            <a:rPr lang="en-US" sz="1100" dirty="0" err="1" smtClean="0"/>
            <a:t>тако</a:t>
          </a:r>
          <a:r>
            <a:rPr lang="en-US" sz="1100" dirty="0" smtClean="0"/>
            <a:t> и </a:t>
          </a:r>
          <a:r>
            <a:rPr lang="en-US" sz="1100" dirty="0" err="1" smtClean="0"/>
            <a:t>васпитном</a:t>
          </a:r>
          <a:r>
            <a:rPr lang="en-US" sz="1100" dirty="0" smtClean="0"/>
            <a:t> </a:t>
          </a:r>
          <a:r>
            <a:rPr lang="en-US" sz="1100" dirty="0" err="1" smtClean="0"/>
            <a:t>смислу</a:t>
          </a:r>
          <a:r>
            <a:rPr lang="en-US" sz="1100" dirty="0" smtClean="0"/>
            <a:t>.</a:t>
          </a:r>
          <a:endParaRPr lang="en-US" sz="1100" dirty="0"/>
        </a:p>
      </dgm:t>
    </dgm:pt>
    <dgm:pt modelId="{6B78372D-D23C-4229-821B-F3DED3897A60}" type="parTrans" cxnId="{FCF7CDDD-5C9D-4709-B3CC-2D140B3F7526}">
      <dgm:prSet/>
      <dgm:spPr/>
      <dgm:t>
        <a:bodyPr/>
        <a:lstStyle/>
        <a:p>
          <a:endParaRPr lang="en-US"/>
        </a:p>
      </dgm:t>
    </dgm:pt>
    <dgm:pt modelId="{FEA96440-8BA3-4BBD-9FB3-B536DF11D645}" type="sibTrans" cxnId="{FCF7CDDD-5C9D-4709-B3CC-2D140B3F7526}">
      <dgm:prSet/>
      <dgm:spPr/>
      <dgm:t>
        <a:bodyPr/>
        <a:lstStyle/>
        <a:p>
          <a:endParaRPr lang="en-US"/>
        </a:p>
      </dgm:t>
    </dgm:pt>
    <dgm:pt modelId="{0588EDB9-3DDB-44AE-8C3C-B3D7FCF49435}">
      <dgm:prSet phldrT="[Text]" custT="1"/>
      <dgm:spPr/>
      <dgm:t>
        <a:bodyPr/>
        <a:lstStyle/>
        <a:p>
          <a:r>
            <a:rPr lang="en-US" altLang="en-US" sz="1100" u="sng" dirty="0" err="1" smtClean="0"/>
            <a:t>Визија</a:t>
          </a:r>
          <a:r>
            <a:rPr lang="en-US" altLang="en-US" sz="1100" u="sng" dirty="0" smtClean="0"/>
            <a:t> </a:t>
          </a:r>
          <a:r>
            <a:rPr lang="en-US" altLang="en-US" sz="1100" u="sng" dirty="0" err="1" smtClean="0"/>
            <a:t>школе</a:t>
          </a:r>
          <a:r>
            <a:rPr lang="en-US" altLang="en-US" sz="1100" dirty="0" smtClean="0"/>
            <a:t> – </a:t>
          </a:r>
          <a:endParaRPr lang="en-US" sz="1100" dirty="0"/>
        </a:p>
      </dgm:t>
    </dgm:pt>
    <dgm:pt modelId="{6939EC16-BE27-43D6-95CB-515C654570FD}" type="parTrans" cxnId="{7BBBC83C-B47A-4DE7-A712-5E15B407212D}">
      <dgm:prSet/>
      <dgm:spPr/>
      <dgm:t>
        <a:bodyPr/>
        <a:lstStyle/>
        <a:p>
          <a:endParaRPr lang="en-US"/>
        </a:p>
      </dgm:t>
    </dgm:pt>
    <dgm:pt modelId="{49069144-B551-4AE2-93E7-FF02B95F90FF}" type="sibTrans" cxnId="{7BBBC83C-B47A-4DE7-A712-5E15B407212D}">
      <dgm:prSet/>
      <dgm:spPr/>
      <dgm:t>
        <a:bodyPr/>
        <a:lstStyle/>
        <a:p>
          <a:endParaRPr lang="en-US"/>
        </a:p>
      </dgm:t>
    </dgm:pt>
    <dgm:pt modelId="{446D6A41-BA70-4A50-9DE1-6232A6A46611}">
      <dgm:prSet custT="1"/>
      <dgm:spPr/>
      <dgm:t>
        <a:bodyPr/>
        <a:lstStyle/>
        <a:p>
          <a:r>
            <a:rPr lang="sr-Cyrl-CS" sz="1100" dirty="0" smtClean="0"/>
            <a:t>побољша</a:t>
          </a:r>
          <a:r>
            <a:rPr lang="en-US" sz="1100" dirty="0" smtClean="0"/>
            <a:t>н</a:t>
          </a:r>
          <a:r>
            <a:rPr lang="sr-Cyrl-CS" sz="1100" dirty="0" smtClean="0"/>
            <a:t> квалитет наставе</a:t>
          </a:r>
          <a:r>
            <a:rPr lang="en-US" sz="1100" dirty="0" smtClean="0"/>
            <a:t> – </a:t>
          </a:r>
          <a:r>
            <a:rPr lang="en-US" sz="1100" dirty="0" err="1" smtClean="0"/>
            <a:t>осавремењивање</a:t>
          </a:r>
          <a:r>
            <a:rPr lang="en-US" sz="1100" dirty="0" smtClean="0"/>
            <a:t> </a:t>
          </a:r>
          <a:r>
            <a:rPr lang="en-US" sz="1100" dirty="0" err="1" smtClean="0"/>
            <a:t>наставе</a:t>
          </a:r>
          <a:r>
            <a:rPr lang="en-US" sz="1100" dirty="0" smtClean="0"/>
            <a:t> </a:t>
          </a:r>
          <a:r>
            <a:rPr lang="en-US" sz="1100" dirty="0" err="1" smtClean="0"/>
            <a:t>кроз</a:t>
          </a:r>
          <a:r>
            <a:rPr lang="en-US" sz="1100" dirty="0" smtClean="0"/>
            <a:t> </a:t>
          </a:r>
          <a:r>
            <a:rPr lang="en-US" sz="1100" dirty="0" err="1" smtClean="0"/>
            <a:t>примену</a:t>
          </a:r>
          <a:r>
            <a:rPr lang="en-US" sz="1100" dirty="0" smtClean="0"/>
            <a:t> </a:t>
          </a:r>
          <a:r>
            <a:rPr lang="en-US" sz="1100" dirty="0" err="1" smtClean="0"/>
            <a:t>тимског</a:t>
          </a:r>
          <a:r>
            <a:rPr lang="en-US" sz="1100" dirty="0" smtClean="0"/>
            <a:t> </a:t>
          </a:r>
          <a:r>
            <a:rPr lang="en-US" sz="1100" dirty="0" err="1" smtClean="0"/>
            <a:t>рада</a:t>
          </a:r>
          <a:r>
            <a:rPr lang="en-US" sz="1100" dirty="0" smtClean="0"/>
            <a:t> у </a:t>
          </a:r>
          <a:r>
            <a:rPr lang="en-US" sz="1100" dirty="0" err="1" smtClean="0"/>
            <a:t>планирању</a:t>
          </a:r>
          <a:r>
            <a:rPr lang="en-US" sz="1100" dirty="0" smtClean="0"/>
            <a:t> и </a:t>
          </a:r>
          <a:r>
            <a:rPr lang="en-US" sz="1100" dirty="0" err="1" smtClean="0"/>
            <a:t>програмирању</a:t>
          </a:r>
          <a:r>
            <a:rPr lang="en-US" sz="1100" dirty="0" smtClean="0"/>
            <a:t> (</a:t>
          </a:r>
          <a:r>
            <a:rPr lang="en-US" sz="1100" dirty="0" err="1" smtClean="0"/>
            <a:t>пример</a:t>
          </a:r>
          <a:r>
            <a:rPr lang="en-US" sz="1100" dirty="0" smtClean="0"/>
            <a:t>, </a:t>
          </a:r>
          <a:r>
            <a:rPr lang="en-US" sz="1100" dirty="0" err="1" smtClean="0"/>
            <a:t>тематске</a:t>
          </a:r>
          <a:r>
            <a:rPr lang="en-US" sz="1100" dirty="0" smtClean="0"/>
            <a:t> и </a:t>
          </a:r>
          <a:r>
            <a:rPr lang="en-US" sz="1100" dirty="0" err="1" smtClean="0"/>
            <a:t>временске</a:t>
          </a:r>
          <a:r>
            <a:rPr lang="en-US" sz="1100" dirty="0" smtClean="0"/>
            <a:t> </a:t>
          </a:r>
          <a:r>
            <a:rPr lang="en-US" sz="1100" dirty="0" err="1" smtClean="0"/>
            <a:t>усаглашености</a:t>
          </a:r>
          <a:r>
            <a:rPr lang="en-US" sz="1100" dirty="0" smtClean="0"/>
            <a:t> и </a:t>
          </a:r>
          <a:r>
            <a:rPr lang="en-US" sz="1100" dirty="0" err="1" smtClean="0"/>
            <a:t>усклађености</a:t>
          </a:r>
          <a:r>
            <a:rPr lang="en-US" sz="1100" dirty="0" smtClean="0"/>
            <a:t>, </a:t>
          </a:r>
          <a:r>
            <a:rPr lang="en-US" sz="1100" dirty="0" err="1" smtClean="0"/>
            <a:t>иновирање</a:t>
          </a:r>
          <a:r>
            <a:rPr lang="en-US" sz="1100" dirty="0" smtClean="0"/>
            <a:t> </a:t>
          </a:r>
          <a:r>
            <a:rPr lang="en-US" sz="1100" dirty="0" err="1" smtClean="0"/>
            <a:t>наставе</a:t>
          </a:r>
          <a:r>
            <a:rPr lang="en-US" sz="1100" dirty="0" smtClean="0"/>
            <a:t> </a:t>
          </a:r>
          <a:r>
            <a:rPr lang="en-US" sz="1100" dirty="0" err="1" smtClean="0"/>
            <a:t>кроз</a:t>
          </a:r>
          <a:r>
            <a:rPr lang="en-US" sz="1100" dirty="0" smtClean="0"/>
            <a:t> </a:t>
          </a:r>
          <a:r>
            <a:rPr lang="en-US" sz="1100" dirty="0" err="1" smtClean="0"/>
            <a:t>извођење</a:t>
          </a:r>
          <a:r>
            <a:rPr lang="en-US" sz="1100" dirty="0" smtClean="0"/>
            <a:t> </a:t>
          </a:r>
          <a:r>
            <a:rPr lang="en-US" sz="1100" dirty="0" err="1" smtClean="0"/>
            <a:t>огледних</a:t>
          </a:r>
          <a:r>
            <a:rPr lang="en-US" sz="1100" dirty="0" smtClean="0"/>
            <a:t>/</a:t>
          </a:r>
          <a:r>
            <a:rPr lang="en-US" sz="1100" dirty="0" err="1" smtClean="0"/>
            <a:t>угледних</a:t>
          </a:r>
          <a:r>
            <a:rPr lang="en-US" sz="1100" dirty="0" smtClean="0"/>
            <a:t> </a:t>
          </a:r>
          <a:r>
            <a:rPr lang="en-US" sz="1100" dirty="0" err="1" smtClean="0"/>
            <a:t>активности</a:t>
          </a:r>
          <a:r>
            <a:rPr lang="en-US" sz="1100" dirty="0" smtClean="0"/>
            <a:t>/</a:t>
          </a:r>
          <a:r>
            <a:rPr lang="en-US" sz="1100" dirty="0" err="1" smtClean="0"/>
            <a:t>часова</a:t>
          </a:r>
          <a:r>
            <a:rPr lang="en-US" sz="1100" dirty="0" smtClean="0"/>
            <a:t> </a:t>
          </a:r>
          <a:r>
            <a:rPr lang="en-US" sz="1100" dirty="0" err="1" smtClean="0"/>
            <a:t>из</a:t>
          </a:r>
          <a:r>
            <a:rPr lang="en-US" sz="1100" dirty="0" smtClean="0"/>
            <a:t> </a:t>
          </a:r>
          <a:r>
            <a:rPr lang="en-US" sz="1100" dirty="0" err="1" smtClean="0"/>
            <a:t>различитих</a:t>
          </a:r>
          <a:r>
            <a:rPr lang="en-US" sz="1100" dirty="0" smtClean="0"/>
            <a:t> </a:t>
          </a:r>
          <a:r>
            <a:rPr lang="en-US" sz="1100" dirty="0" err="1" smtClean="0"/>
            <a:t>наставних</a:t>
          </a:r>
          <a:r>
            <a:rPr lang="en-US" sz="1100" dirty="0" smtClean="0"/>
            <a:t> </a:t>
          </a:r>
          <a:r>
            <a:rPr lang="en-US" sz="1100" dirty="0" err="1" smtClean="0"/>
            <a:t>предмета</a:t>
          </a:r>
          <a:r>
            <a:rPr lang="en-US" sz="1100" dirty="0" smtClean="0"/>
            <a:t>);</a:t>
          </a:r>
        </a:p>
      </dgm:t>
    </dgm:pt>
    <dgm:pt modelId="{A8A1FCDB-633A-4251-B7FF-346CB5BE420C}" type="parTrans" cxnId="{DC9F2F5F-F164-4C7E-B84A-F08A49A32D31}">
      <dgm:prSet/>
      <dgm:spPr/>
      <dgm:t>
        <a:bodyPr/>
        <a:lstStyle/>
        <a:p>
          <a:endParaRPr lang="en-US"/>
        </a:p>
      </dgm:t>
    </dgm:pt>
    <dgm:pt modelId="{3571C8EC-4391-4FB8-9DFF-DBEAA3B202E9}" type="sibTrans" cxnId="{DC9F2F5F-F164-4C7E-B84A-F08A49A32D31}">
      <dgm:prSet/>
      <dgm:spPr/>
      <dgm:t>
        <a:bodyPr/>
        <a:lstStyle/>
        <a:p>
          <a:endParaRPr lang="en-US"/>
        </a:p>
      </dgm:t>
    </dgm:pt>
    <dgm:pt modelId="{C586BDBD-AE1A-419C-AEC5-E9EDC5FA5E2B}">
      <dgm:prSet custT="1"/>
      <dgm:spPr/>
      <dgm:t>
        <a:bodyPr/>
        <a:lstStyle/>
        <a:p>
          <a:r>
            <a:rPr lang="sr-Cyrl-CS" sz="1100" dirty="0" smtClean="0"/>
            <a:t>Побољша</a:t>
          </a:r>
          <a:r>
            <a:rPr lang="en-US" sz="1100" dirty="0" err="1" smtClean="0"/>
            <a:t>на</a:t>
          </a:r>
          <a:r>
            <a:rPr lang="en-US" sz="1100" dirty="0" smtClean="0"/>
            <a:t> </a:t>
          </a:r>
          <a:r>
            <a:rPr lang="en-US" sz="1100" dirty="0" err="1" smtClean="0"/>
            <a:t>радна</a:t>
          </a:r>
          <a:r>
            <a:rPr lang="en-US" sz="1100" dirty="0" smtClean="0"/>
            <a:t> </a:t>
          </a:r>
          <a:r>
            <a:rPr lang="en-US" sz="1100" dirty="0" err="1" smtClean="0"/>
            <a:t>клима</a:t>
          </a:r>
          <a:r>
            <a:rPr lang="en-US" sz="1100" dirty="0" smtClean="0"/>
            <a:t> </a:t>
          </a:r>
          <a:r>
            <a:rPr lang="en-US" sz="1100" dirty="0" err="1" smtClean="0"/>
            <a:t>тимова</a:t>
          </a:r>
          <a:r>
            <a:rPr lang="en-US" sz="1100" dirty="0" smtClean="0"/>
            <a:t> </a:t>
          </a:r>
          <a:r>
            <a:rPr lang="en-US" sz="1100" dirty="0" err="1" smtClean="0"/>
            <a:t>који</a:t>
          </a:r>
          <a:r>
            <a:rPr lang="en-US" sz="1100" dirty="0" smtClean="0"/>
            <a:t> </a:t>
          </a:r>
          <a:r>
            <a:rPr lang="en-US" sz="1100" dirty="0" err="1" smtClean="0"/>
            <a:t>укључују</a:t>
          </a:r>
          <a:r>
            <a:rPr lang="en-US" sz="1100" dirty="0" smtClean="0"/>
            <a:t> </a:t>
          </a:r>
          <a:r>
            <a:rPr lang="en-US" sz="1100" dirty="0" err="1" smtClean="0"/>
            <a:t>све</a:t>
          </a:r>
          <a:r>
            <a:rPr lang="en-US" sz="1100" dirty="0" smtClean="0"/>
            <a:t> </a:t>
          </a:r>
          <a:r>
            <a:rPr lang="en-US" sz="1100" dirty="0" err="1" smtClean="0"/>
            <a:t>запослене</a:t>
          </a:r>
          <a:r>
            <a:rPr lang="en-US" sz="1100" dirty="0" smtClean="0"/>
            <a:t>, а </a:t>
          </a:r>
          <a:r>
            <a:rPr lang="en-US" sz="1100" dirty="0" err="1" smtClean="0"/>
            <a:t>чиме</a:t>
          </a:r>
          <a:r>
            <a:rPr lang="en-US" sz="1100" dirty="0" smtClean="0"/>
            <a:t> </a:t>
          </a:r>
          <a:r>
            <a:rPr lang="en-US" sz="1100" dirty="0" err="1" smtClean="0"/>
            <a:t>се</a:t>
          </a:r>
          <a:r>
            <a:rPr lang="en-US" sz="1100" dirty="0" smtClean="0"/>
            <a:t> </a:t>
          </a:r>
          <a:r>
            <a:rPr lang="en-US" sz="1100" dirty="0" err="1" smtClean="0"/>
            <a:t>обезбеђује</a:t>
          </a:r>
          <a:r>
            <a:rPr lang="en-US" sz="1100" dirty="0" smtClean="0"/>
            <a:t> </a:t>
          </a:r>
          <a:r>
            <a:rPr lang="en-US" sz="1100" dirty="0" err="1" smtClean="0"/>
            <a:t>квалитетно</a:t>
          </a:r>
          <a:r>
            <a:rPr lang="en-US" sz="1100" dirty="0" smtClean="0"/>
            <a:t> </a:t>
          </a:r>
          <a:r>
            <a:rPr lang="en-US" sz="1100" dirty="0" err="1" smtClean="0"/>
            <a:t>остваривање</a:t>
          </a:r>
          <a:r>
            <a:rPr lang="en-US" sz="1100" dirty="0" smtClean="0"/>
            <a:t> </a:t>
          </a:r>
          <a:r>
            <a:rPr lang="en-US" sz="1100" dirty="0" err="1" smtClean="0"/>
            <a:t>свих</a:t>
          </a:r>
          <a:r>
            <a:rPr lang="en-US" sz="1100" dirty="0" smtClean="0"/>
            <a:t> </a:t>
          </a:r>
          <a:r>
            <a:rPr lang="en-US" sz="1100" dirty="0" err="1" smtClean="0"/>
            <a:t>планираних</a:t>
          </a:r>
          <a:r>
            <a:rPr lang="en-US" sz="1100" dirty="0" smtClean="0"/>
            <a:t> </a:t>
          </a:r>
          <a:r>
            <a:rPr lang="en-US" sz="1100" dirty="0" err="1" smtClean="0"/>
            <a:t>сегмената</a:t>
          </a:r>
          <a:r>
            <a:rPr lang="en-US" sz="1100" dirty="0" smtClean="0"/>
            <a:t> </a:t>
          </a:r>
          <a:r>
            <a:rPr lang="en-US" sz="1100" dirty="0" err="1" smtClean="0"/>
            <a:t>рада</a:t>
          </a:r>
          <a:r>
            <a:rPr lang="en-US" sz="1100" dirty="0" smtClean="0"/>
            <a:t> </a:t>
          </a:r>
          <a:r>
            <a:rPr lang="en-US" sz="1100" dirty="0" err="1" smtClean="0"/>
            <a:t>школе</a:t>
          </a:r>
          <a:r>
            <a:rPr lang="en-US" sz="1100" dirty="0" smtClean="0"/>
            <a:t>;</a:t>
          </a:r>
        </a:p>
      </dgm:t>
    </dgm:pt>
    <dgm:pt modelId="{AFDE85CE-ADD9-43DF-BD65-76C411E710AB}" type="parTrans" cxnId="{F68054AA-ED84-43E4-9140-25CA45CF5997}">
      <dgm:prSet/>
      <dgm:spPr/>
      <dgm:t>
        <a:bodyPr/>
        <a:lstStyle/>
        <a:p>
          <a:endParaRPr lang="en-US"/>
        </a:p>
      </dgm:t>
    </dgm:pt>
    <dgm:pt modelId="{3DFB29A2-FF40-46BC-A618-9B3DF09D462A}" type="sibTrans" cxnId="{F68054AA-ED84-43E4-9140-25CA45CF5997}">
      <dgm:prSet/>
      <dgm:spPr/>
      <dgm:t>
        <a:bodyPr/>
        <a:lstStyle/>
        <a:p>
          <a:endParaRPr lang="en-US"/>
        </a:p>
      </dgm:t>
    </dgm:pt>
    <dgm:pt modelId="{A16EF7EA-67C3-4709-A25E-3B60371CDB42}">
      <dgm:prSet custT="1"/>
      <dgm:spPr/>
      <dgm:t>
        <a:bodyPr/>
        <a:lstStyle/>
        <a:p>
          <a:r>
            <a:rPr lang="en-US" sz="1100" dirty="0" err="1" smtClean="0"/>
            <a:t>јачање</a:t>
          </a:r>
          <a:r>
            <a:rPr lang="en-US" sz="1100" dirty="0" smtClean="0"/>
            <a:t> </a:t>
          </a:r>
          <a:r>
            <a:rPr lang="en-US" sz="1100" dirty="0" err="1" smtClean="0"/>
            <a:t>положаја</a:t>
          </a:r>
          <a:r>
            <a:rPr lang="en-US" sz="1100" dirty="0" smtClean="0"/>
            <a:t> </a:t>
          </a:r>
          <a:r>
            <a:rPr lang="en-US" sz="1100" dirty="0" err="1" smtClean="0"/>
            <a:t>школе</a:t>
          </a:r>
          <a:r>
            <a:rPr lang="en-US" sz="1100" dirty="0" smtClean="0"/>
            <a:t> у </a:t>
          </a:r>
          <a:r>
            <a:rPr lang="en-US" sz="1100" dirty="0" err="1" smtClean="0"/>
            <a:t>локалној</a:t>
          </a:r>
          <a:r>
            <a:rPr lang="en-US" sz="1100" dirty="0" smtClean="0"/>
            <a:t> </a:t>
          </a:r>
          <a:r>
            <a:rPr lang="en-US" sz="1100" dirty="0" err="1" smtClean="0"/>
            <a:t>средини</a:t>
          </a:r>
          <a:r>
            <a:rPr lang="en-US" sz="1100" dirty="0" smtClean="0"/>
            <a:t>, </a:t>
          </a:r>
          <a:r>
            <a:rPr lang="en-US" sz="1100" dirty="0" err="1" smtClean="0"/>
            <a:t>кроз</a:t>
          </a:r>
          <a:r>
            <a:rPr lang="en-US" sz="1100" dirty="0" smtClean="0"/>
            <a:t> </a:t>
          </a:r>
          <a:r>
            <a:rPr lang="en-US" sz="1100" dirty="0" err="1" smtClean="0"/>
            <a:t>препознавање</a:t>
          </a:r>
          <a:r>
            <a:rPr lang="en-US" sz="1100" dirty="0" smtClean="0"/>
            <a:t> </a:t>
          </a:r>
          <a:r>
            <a:rPr lang="en-US" sz="1100" dirty="0" err="1" smtClean="0"/>
            <a:t>значаја</a:t>
          </a:r>
          <a:r>
            <a:rPr lang="en-US" sz="1100" dirty="0" smtClean="0"/>
            <a:t> </a:t>
          </a:r>
          <a:r>
            <a:rPr lang="en-US" sz="1100" dirty="0" err="1" smtClean="0"/>
            <a:t>улагања</a:t>
          </a:r>
          <a:r>
            <a:rPr lang="en-US" sz="1100" dirty="0" smtClean="0"/>
            <a:t> у </a:t>
          </a:r>
          <a:r>
            <a:rPr lang="en-US" sz="1100" dirty="0" err="1" smtClean="0"/>
            <a:t>образовну</a:t>
          </a:r>
          <a:r>
            <a:rPr lang="en-US" sz="1100" dirty="0" smtClean="0"/>
            <a:t> </a:t>
          </a:r>
          <a:r>
            <a:rPr lang="en-US" sz="1100" dirty="0" err="1" smtClean="0"/>
            <a:t>установу</a:t>
          </a:r>
          <a:r>
            <a:rPr lang="en-US" sz="1100" dirty="0" smtClean="0"/>
            <a:t> (</a:t>
          </a:r>
          <a:r>
            <a:rPr lang="en-US" sz="1100" dirty="0" err="1" smtClean="0"/>
            <a:t>како</a:t>
          </a:r>
          <a:r>
            <a:rPr lang="en-US" sz="1100" dirty="0" smtClean="0"/>
            <a:t> </a:t>
          </a:r>
          <a:r>
            <a:rPr lang="en-US" sz="1100" dirty="0" err="1" smtClean="0"/>
            <a:t>кроз</a:t>
          </a:r>
          <a:r>
            <a:rPr lang="en-US" sz="1100" dirty="0" smtClean="0"/>
            <a:t> </a:t>
          </a:r>
          <a:r>
            <a:rPr lang="en-US" sz="1100" dirty="0" err="1" smtClean="0"/>
            <a:t>опремања</a:t>
          </a:r>
          <a:r>
            <a:rPr lang="en-US" sz="1100" dirty="0" smtClean="0"/>
            <a:t>, </a:t>
          </a:r>
          <a:r>
            <a:rPr lang="en-US" sz="1100" dirty="0" err="1" smtClean="0"/>
            <a:t>тако</a:t>
          </a:r>
          <a:r>
            <a:rPr lang="en-US" sz="1100" dirty="0" smtClean="0"/>
            <a:t> и </a:t>
          </a:r>
          <a:r>
            <a:rPr lang="en-US" sz="1100" dirty="0" err="1" smtClean="0"/>
            <a:t>кроз</a:t>
          </a:r>
          <a:r>
            <a:rPr lang="en-US" sz="1100" dirty="0" smtClean="0"/>
            <a:t> </a:t>
          </a:r>
          <a:r>
            <a:rPr lang="en-US" sz="1100" dirty="0" err="1" smtClean="0"/>
            <a:t>заједнички</a:t>
          </a:r>
          <a:r>
            <a:rPr lang="en-US" sz="1100" dirty="0" smtClean="0"/>
            <a:t> </a:t>
          </a:r>
          <a:r>
            <a:rPr lang="en-US" sz="1100" dirty="0" err="1" smtClean="0"/>
            <a:t>организоване</a:t>
          </a:r>
          <a:r>
            <a:rPr lang="en-US" sz="1100" dirty="0" smtClean="0"/>
            <a:t> </a:t>
          </a:r>
          <a:r>
            <a:rPr lang="en-US" sz="1100" dirty="0" err="1" smtClean="0"/>
            <a:t>активности</a:t>
          </a:r>
          <a:r>
            <a:rPr lang="en-US" sz="1100" dirty="0" smtClean="0"/>
            <a:t> </a:t>
          </a:r>
          <a:r>
            <a:rPr lang="en-US" sz="1100" dirty="0" err="1" smtClean="0"/>
            <a:t>на</a:t>
          </a:r>
          <a:r>
            <a:rPr lang="en-US" sz="1100" dirty="0" smtClean="0"/>
            <a:t> </a:t>
          </a:r>
          <a:r>
            <a:rPr lang="en-US" sz="1100" dirty="0" err="1" smtClean="0"/>
            <a:t>локалном</a:t>
          </a:r>
          <a:r>
            <a:rPr lang="en-US" sz="1100" dirty="0" smtClean="0"/>
            <a:t> </a:t>
          </a:r>
          <a:r>
            <a:rPr lang="en-US" sz="1100" dirty="0" err="1" smtClean="0"/>
            <a:t>нивоу</a:t>
          </a:r>
          <a:r>
            <a:rPr lang="en-US" sz="1100" dirty="0" smtClean="0"/>
            <a:t>).</a:t>
          </a:r>
        </a:p>
      </dgm:t>
    </dgm:pt>
    <dgm:pt modelId="{30D17502-D40C-4CD2-9D7E-1C696C6F8B90}" type="parTrans" cxnId="{31F8324F-5F46-4D77-923B-C81C81E11865}">
      <dgm:prSet/>
      <dgm:spPr/>
      <dgm:t>
        <a:bodyPr/>
        <a:lstStyle/>
        <a:p>
          <a:endParaRPr lang="en-US"/>
        </a:p>
      </dgm:t>
    </dgm:pt>
    <dgm:pt modelId="{CAA5AC28-27BE-4B1B-82E0-3E171A58F9B2}" type="sibTrans" cxnId="{31F8324F-5F46-4D77-923B-C81C81E11865}">
      <dgm:prSet/>
      <dgm:spPr/>
      <dgm:t>
        <a:bodyPr/>
        <a:lstStyle/>
        <a:p>
          <a:endParaRPr lang="en-US"/>
        </a:p>
      </dgm:t>
    </dgm:pt>
    <dgm:pt modelId="{128AE860-4F56-4D42-9905-F4751483D618}" type="pres">
      <dgm:prSet presAssocID="{56DA291D-0942-43D5-800D-08E9B3A2B6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732ED6-C5B4-4AE8-8FA8-0E7C800FFB65}" type="pres">
      <dgm:prSet presAssocID="{BFC17C36-552E-4B0C-914D-B9BB67BF1858}" presName="linNode" presStyleCnt="0"/>
      <dgm:spPr/>
    </dgm:pt>
    <dgm:pt modelId="{6D54A186-9AC9-4E89-9E96-A1AF902A4469}" type="pres">
      <dgm:prSet presAssocID="{BFC17C36-552E-4B0C-914D-B9BB67BF1858}" presName="parentText" presStyleLbl="node1" presStyleIdx="0" presStyleCnt="1" custScaleX="97927" custScaleY="523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F4C7B-1C6A-455F-82D4-1FE1C2D5956F}" type="pres">
      <dgm:prSet presAssocID="{BFC17C36-552E-4B0C-914D-B9BB67BF1858}" presName="descendantText" presStyleLbl="alignAccFollowNode1" presStyleIdx="0" presStyleCnt="1" custScaleX="216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A236F-B974-4411-83B4-C117D36EEBAA}" type="presOf" srcId="{BFC17C36-552E-4B0C-914D-B9BB67BF1858}" destId="{6D54A186-9AC9-4E89-9E96-A1AF902A4469}" srcOrd="0" destOrd="0" presId="urn:microsoft.com/office/officeart/2005/8/layout/vList5"/>
    <dgm:cxn modelId="{E45923BB-B95D-40CE-86F4-33A2B539E810}" type="presOf" srcId="{A16EF7EA-67C3-4709-A25E-3B60371CDB42}" destId="{AE8F4C7B-1C6A-455F-82D4-1FE1C2D5956F}" srcOrd="0" destOrd="4" presId="urn:microsoft.com/office/officeart/2005/8/layout/vList5"/>
    <dgm:cxn modelId="{F68054AA-ED84-43E4-9140-25CA45CF5997}" srcId="{BFC17C36-552E-4B0C-914D-B9BB67BF1858}" destId="{C586BDBD-AE1A-419C-AEC5-E9EDC5FA5E2B}" srcOrd="3" destOrd="0" parTransId="{AFDE85CE-ADD9-43DF-BD65-76C411E710AB}" sibTransId="{3DFB29A2-FF40-46BC-A618-9B3DF09D462A}"/>
    <dgm:cxn modelId="{27C35968-2AC2-4B78-895C-0DB4BEDE15CF}" srcId="{56DA291D-0942-43D5-800D-08E9B3A2B6D8}" destId="{BFC17C36-552E-4B0C-914D-B9BB67BF1858}" srcOrd="0" destOrd="0" parTransId="{DC1A2D04-469D-4D1B-B99D-1B37BE26652E}" sibTransId="{6085734B-10AF-4CAC-A8BA-C9375FB3E958}"/>
    <dgm:cxn modelId="{7BBBC83C-B47A-4DE7-A712-5E15B407212D}" srcId="{BFC17C36-552E-4B0C-914D-B9BB67BF1858}" destId="{0588EDB9-3DDB-44AE-8C3C-B3D7FCF49435}" srcOrd="1" destOrd="0" parTransId="{6939EC16-BE27-43D6-95CB-515C654570FD}" sibTransId="{49069144-B551-4AE2-93E7-FF02B95F90FF}"/>
    <dgm:cxn modelId="{6C213F4D-3A26-4DA6-A7E3-A6F9003DBC05}" type="presOf" srcId="{0588EDB9-3DDB-44AE-8C3C-B3D7FCF49435}" destId="{AE8F4C7B-1C6A-455F-82D4-1FE1C2D5956F}" srcOrd="0" destOrd="1" presId="urn:microsoft.com/office/officeart/2005/8/layout/vList5"/>
    <dgm:cxn modelId="{31F8324F-5F46-4D77-923B-C81C81E11865}" srcId="{BFC17C36-552E-4B0C-914D-B9BB67BF1858}" destId="{A16EF7EA-67C3-4709-A25E-3B60371CDB42}" srcOrd="4" destOrd="0" parTransId="{30D17502-D40C-4CD2-9D7E-1C696C6F8B90}" sibTransId="{CAA5AC28-27BE-4B1B-82E0-3E171A58F9B2}"/>
    <dgm:cxn modelId="{056667C0-89DE-4B49-951C-6AF64236DB74}" type="presOf" srcId="{C586BDBD-AE1A-419C-AEC5-E9EDC5FA5E2B}" destId="{AE8F4C7B-1C6A-455F-82D4-1FE1C2D5956F}" srcOrd="0" destOrd="3" presId="urn:microsoft.com/office/officeart/2005/8/layout/vList5"/>
    <dgm:cxn modelId="{205283A0-5065-4568-BF9D-33C69A4A1F06}" type="presOf" srcId="{446D6A41-BA70-4A50-9DE1-6232A6A46611}" destId="{AE8F4C7B-1C6A-455F-82D4-1FE1C2D5956F}" srcOrd="0" destOrd="2" presId="urn:microsoft.com/office/officeart/2005/8/layout/vList5"/>
    <dgm:cxn modelId="{DC9F2F5F-F164-4C7E-B84A-F08A49A32D31}" srcId="{BFC17C36-552E-4B0C-914D-B9BB67BF1858}" destId="{446D6A41-BA70-4A50-9DE1-6232A6A46611}" srcOrd="2" destOrd="0" parTransId="{A8A1FCDB-633A-4251-B7FF-346CB5BE420C}" sibTransId="{3571C8EC-4391-4FB8-9DFF-DBEAA3B202E9}"/>
    <dgm:cxn modelId="{6A90E10F-D631-4894-ADD4-FD872432F148}" type="presOf" srcId="{56DA291D-0942-43D5-800D-08E9B3A2B6D8}" destId="{128AE860-4F56-4D42-9905-F4751483D618}" srcOrd="0" destOrd="0" presId="urn:microsoft.com/office/officeart/2005/8/layout/vList5"/>
    <dgm:cxn modelId="{FCF7CDDD-5C9D-4709-B3CC-2D140B3F7526}" srcId="{BFC17C36-552E-4B0C-914D-B9BB67BF1858}" destId="{D749A225-B21A-457B-A6D2-424F8E4BD964}" srcOrd="0" destOrd="0" parTransId="{6B78372D-D23C-4229-821B-F3DED3897A60}" sibTransId="{FEA96440-8BA3-4BBD-9FB3-B536DF11D645}"/>
    <dgm:cxn modelId="{F1C11C13-F856-4362-916F-948A448FB206}" type="presOf" srcId="{D749A225-B21A-457B-A6D2-424F8E4BD964}" destId="{AE8F4C7B-1C6A-455F-82D4-1FE1C2D5956F}" srcOrd="0" destOrd="0" presId="urn:microsoft.com/office/officeart/2005/8/layout/vList5"/>
    <dgm:cxn modelId="{80A37C93-451C-4EDF-933D-F29CCC9A34D9}" type="presParOf" srcId="{128AE860-4F56-4D42-9905-F4751483D618}" destId="{F9732ED6-C5B4-4AE8-8FA8-0E7C800FFB65}" srcOrd="0" destOrd="0" presId="urn:microsoft.com/office/officeart/2005/8/layout/vList5"/>
    <dgm:cxn modelId="{52ED199C-B83F-4CB6-BAF3-CCC939B8BB07}" type="presParOf" srcId="{F9732ED6-C5B4-4AE8-8FA8-0E7C800FFB65}" destId="{6D54A186-9AC9-4E89-9E96-A1AF902A4469}" srcOrd="0" destOrd="0" presId="urn:microsoft.com/office/officeart/2005/8/layout/vList5"/>
    <dgm:cxn modelId="{58EC3833-1B47-4C1C-8D1C-C4E9F96DE57A}" type="presParOf" srcId="{F9732ED6-C5B4-4AE8-8FA8-0E7C800FFB65}" destId="{AE8F4C7B-1C6A-455F-82D4-1FE1C2D5956F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DA291D-0942-43D5-800D-08E9B3A2B6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AE860-4F56-4D42-9905-F4751483D618}" type="pres">
      <dgm:prSet presAssocID="{56DA291D-0942-43D5-800D-08E9B3A2B6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BB95E2E-2E33-4D21-ACCE-5549CF9139FE}" type="presOf" srcId="{56DA291D-0942-43D5-800D-08E9B3A2B6D8}" destId="{128AE860-4F56-4D42-9905-F4751483D618}" srcOrd="0" destOrd="0" presId="urn:microsoft.com/office/officeart/2005/8/layout/vList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A5B402-0A2E-49A4-87CF-7F8763CD4E7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66F1CD-97AD-4C8E-88F3-4255B4A912E9}">
      <dgm:prSet phldrT="[Text]"/>
      <dgm:spPr/>
      <dgm:t>
        <a:bodyPr/>
        <a:lstStyle/>
        <a:p>
          <a:r>
            <a:rPr lang="sr-Cyrl-RS" dirty="0"/>
            <a:t>Кључне </a:t>
          </a:r>
          <a:r>
            <a:rPr lang="sr-Cyrl-RS" dirty="0" smtClean="0"/>
            <a:t>области</a:t>
          </a:r>
        </a:p>
        <a:p>
          <a:r>
            <a:rPr lang="sr-Cyrl-RS" dirty="0" smtClean="0"/>
            <a:t>СНАГЕ И СЛАБОСТИ</a:t>
          </a:r>
        </a:p>
        <a:p>
          <a:r>
            <a:rPr lang="sr-Cyrl-RS" dirty="0" smtClean="0"/>
            <a:t>РЕСУРСИ</a:t>
          </a:r>
          <a:endParaRPr lang="en-US" dirty="0"/>
        </a:p>
      </dgm:t>
    </dgm:pt>
    <dgm:pt modelId="{940C2D83-5934-4F97-B539-CD7BED995F37}" type="parTrans" cxnId="{3FE5066E-B7BD-45FD-9358-4100701FF84B}">
      <dgm:prSet/>
      <dgm:spPr/>
      <dgm:t>
        <a:bodyPr/>
        <a:lstStyle/>
        <a:p>
          <a:endParaRPr lang="en-US"/>
        </a:p>
      </dgm:t>
    </dgm:pt>
    <dgm:pt modelId="{1F59ADC4-906A-416F-A146-8A950FC593AC}" type="sibTrans" cxnId="{3FE5066E-B7BD-45FD-9358-4100701FF84B}">
      <dgm:prSet/>
      <dgm:spPr/>
      <dgm:t>
        <a:bodyPr/>
        <a:lstStyle/>
        <a:p>
          <a:endParaRPr lang="en-US"/>
        </a:p>
      </dgm:t>
    </dgm:pt>
    <dgm:pt modelId="{1B654AB7-9FB1-415A-AB81-E3EBC8E24867}">
      <dgm:prSet phldrT="[Text]" custT="1"/>
      <dgm:spPr/>
      <dgm:t>
        <a:bodyPr/>
        <a:lstStyle/>
        <a:p>
          <a:r>
            <a:rPr lang="sr-Cyrl-RS" sz="800" b="1" dirty="0"/>
            <a:t>Школски програм и Гоодишњи план рада:</a:t>
          </a:r>
        </a:p>
        <a:p>
          <a:r>
            <a:rPr lang="sr-Cyrl-RS" sz="800" dirty="0"/>
            <a:t>-унапредити тимски приступ у планирању и програмирању рада школе у циљу постизања тематске и временске усклађености.</a:t>
          </a:r>
        </a:p>
        <a:p>
          <a:endParaRPr lang="en-US" sz="500" dirty="0"/>
        </a:p>
      </dgm:t>
    </dgm:pt>
    <dgm:pt modelId="{BA87C736-9921-46C7-9475-2ACFF5DA8D34}" type="parTrans" cxnId="{738AB317-657B-4FA2-A1A6-2A0EB7BEFA66}">
      <dgm:prSet/>
      <dgm:spPr/>
      <dgm:t>
        <a:bodyPr/>
        <a:lstStyle/>
        <a:p>
          <a:endParaRPr lang="en-US"/>
        </a:p>
      </dgm:t>
    </dgm:pt>
    <dgm:pt modelId="{91172E03-E6F7-4532-8B69-60BEF23B2386}" type="sibTrans" cxnId="{738AB317-657B-4FA2-A1A6-2A0EB7BEFA66}">
      <dgm:prSet/>
      <dgm:spPr/>
      <dgm:t>
        <a:bodyPr/>
        <a:lstStyle/>
        <a:p>
          <a:endParaRPr lang="en-US"/>
        </a:p>
      </dgm:t>
    </dgm:pt>
    <dgm:pt modelId="{6B204569-68C7-4A1B-868C-FAF6338CEC6F}">
      <dgm:prSet phldrT="[Text]" custT="1"/>
      <dgm:spPr/>
      <dgm:t>
        <a:bodyPr/>
        <a:lstStyle/>
        <a:p>
          <a:r>
            <a:rPr lang="sr-Cyrl-RS" sz="800" b="1" dirty="0"/>
            <a:t>Руковођење, организација и обезбеђивање квалитета</a:t>
          </a:r>
          <a:r>
            <a:rPr lang="sr-Cyrl-RS" sz="800" dirty="0"/>
            <a:t>:</a:t>
          </a:r>
        </a:p>
        <a:p>
          <a:r>
            <a:rPr lang="sr-Cyrl-RS" sz="800" dirty="0"/>
            <a:t>-унапредити процес самовредновања и праћења ефективности и ефикасности рада школе.</a:t>
          </a:r>
          <a:endParaRPr lang="en-US" sz="800" dirty="0"/>
        </a:p>
      </dgm:t>
    </dgm:pt>
    <dgm:pt modelId="{3D2FBB07-5BCD-4EAD-B375-309FCA60BA5B}" type="parTrans" cxnId="{DE34CB47-BC4C-4FCD-A79C-B35356A9A656}">
      <dgm:prSet/>
      <dgm:spPr/>
      <dgm:t>
        <a:bodyPr/>
        <a:lstStyle/>
        <a:p>
          <a:endParaRPr lang="en-US"/>
        </a:p>
      </dgm:t>
    </dgm:pt>
    <dgm:pt modelId="{5AC42763-D138-4A0E-9796-2E9E0356B466}" type="sibTrans" cxnId="{DE34CB47-BC4C-4FCD-A79C-B35356A9A656}">
      <dgm:prSet/>
      <dgm:spPr/>
      <dgm:t>
        <a:bodyPr/>
        <a:lstStyle/>
        <a:p>
          <a:endParaRPr lang="en-US"/>
        </a:p>
      </dgm:t>
    </dgm:pt>
    <dgm:pt modelId="{DECB60AE-A1E0-428B-B334-AAEC4A7C300E}">
      <dgm:prSet phldrT="[Text]" custT="1"/>
      <dgm:spPr/>
      <dgm:t>
        <a:bodyPr/>
        <a:lstStyle/>
        <a:p>
          <a:r>
            <a:rPr lang="sr-Cyrl-RS" sz="800" b="1" dirty="0"/>
            <a:t>Ресурси:</a:t>
          </a:r>
        </a:p>
        <a:p>
          <a:r>
            <a:rPr lang="sr-Cyrl-RS" sz="800" dirty="0"/>
            <a:t>-на бази даљег усавршавања запослених обезбедити унапређење образовно-васпитног процеса;</a:t>
          </a:r>
        </a:p>
        <a:p>
          <a:r>
            <a:rPr lang="sr-Cyrl-RS" sz="800" dirty="0"/>
            <a:t>-јачати укључење локалне средине у живот школе и позицију школе у локалној средини</a:t>
          </a:r>
          <a:endParaRPr lang="en-US" sz="800" dirty="0"/>
        </a:p>
      </dgm:t>
    </dgm:pt>
    <dgm:pt modelId="{37A49D6B-A623-4F9E-99D1-DF73871DE332}" type="parTrans" cxnId="{2F4D4196-4377-4A9C-9B77-68BFC1E33D3B}">
      <dgm:prSet/>
      <dgm:spPr/>
      <dgm:t>
        <a:bodyPr/>
        <a:lstStyle/>
        <a:p>
          <a:endParaRPr lang="en-US"/>
        </a:p>
      </dgm:t>
    </dgm:pt>
    <dgm:pt modelId="{BE61CA9D-1D90-4A29-900E-9543804D2379}" type="sibTrans" cxnId="{2F4D4196-4377-4A9C-9B77-68BFC1E33D3B}">
      <dgm:prSet/>
      <dgm:spPr/>
      <dgm:t>
        <a:bodyPr/>
        <a:lstStyle/>
        <a:p>
          <a:endParaRPr lang="en-US"/>
        </a:p>
      </dgm:t>
    </dgm:pt>
    <dgm:pt modelId="{2CA0CAFD-D9FE-40D4-A091-0A4E6C6190F2}">
      <dgm:prSet custT="1"/>
      <dgm:spPr/>
      <dgm:t>
        <a:bodyPr/>
        <a:lstStyle/>
        <a:p>
          <a:r>
            <a:rPr lang="sr-Cyrl-RS" sz="800" b="1" dirty="0"/>
            <a:t>Етос:</a:t>
          </a:r>
        </a:p>
        <a:p>
          <a:r>
            <a:rPr lang="sr-Cyrl-RS" sz="800" dirty="0"/>
            <a:t>-на баз добрих међуљудских односа, унапредити тимски рад у функционисању школских актива, већа и сл.</a:t>
          </a:r>
          <a:endParaRPr lang="en-US" sz="800" dirty="0"/>
        </a:p>
      </dgm:t>
    </dgm:pt>
    <dgm:pt modelId="{ECC09215-508A-43ED-A3D8-CF522B9AE734}" type="parTrans" cxnId="{038D464B-E4CE-49FD-A998-3436A087A074}">
      <dgm:prSet/>
      <dgm:spPr/>
      <dgm:t>
        <a:bodyPr/>
        <a:lstStyle/>
        <a:p>
          <a:endParaRPr lang="en-US"/>
        </a:p>
      </dgm:t>
    </dgm:pt>
    <dgm:pt modelId="{85EE1C69-F97E-458D-A282-034D2FF26EA9}" type="sibTrans" cxnId="{038D464B-E4CE-49FD-A998-3436A087A074}">
      <dgm:prSet/>
      <dgm:spPr/>
      <dgm:t>
        <a:bodyPr/>
        <a:lstStyle/>
        <a:p>
          <a:endParaRPr lang="en-US"/>
        </a:p>
      </dgm:t>
    </dgm:pt>
    <dgm:pt modelId="{DDE183A1-C7D8-4BA2-93C7-1D24444FC345}">
      <dgm:prSet custT="1"/>
      <dgm:spPr/>
      <dgm:t>
        <a:bodyPr/>
        <a:lstStyle/>
        <a:p>
          <a:r>
            <a:rPr lang="sr-Cyrl-RS" sz="800" b="1" dirty="0"/>
            <a:t>Подршка ученицима:</a:t>
          </a:r>
        </a:p>
        <a:p>
          <a:r>
            <a:rPr lang="sr-Cyrl-RS" sz="800" dirty="0"/>
            <a:t>-плански и ситемски пружати подршку ученицима (у савладавању шк. градива, али и развоју личности </a:t>
          </a:r>
          <a:r>
            <a:rPr lang="sr-Cyrl-RS" sz="800" dirty="0" smtClean="0"/>
            <a:t>уопште</a:t>
          </a:r>
          <a:r>
            <a:rPr lang="sr-Cyrl-RS" sz="800" dirty="0"/>
            <a:t>).</a:t>
          </a:r>
          <a:endParaRPr lang="en-US" sz="800" dirty="0"/>
        </a:p>
      </dgm:t>
    </dgm:pt>
    <dgm:pt modelId="{22240771-2FD7-4044-95EA-FCDD306B7D1A}" type="parTrans" cxnId="{E83ECF35-04CD-4D84-9883-F78C8B86928D}">
      <dgm:prSet/>
      <dgm:spPr/>
      <dgm:t>
        <a:bodyPr/>
        <a:lstStyle/>
        <a:p>
          <a:endParaRPr lang="en-US"/>
        </a:p>
      </dgm:t>
    </dgm:pt>
    <dgm:pt modelId="{B6777CFA-E6DE-46B1-A548-C7D2B758FCFC}" type="sibTrans" cxnId="{E83ECF35-04CD-4D84-9883-F78C8B86928D}">
      <dgm:prSet/>
      <dgm:spPr/>
      <dgm:t>
        <a:bodyPr/>
        <a:lstStyle/>
        <a:p>
          <a:endParaRPr lang="en-US"/>
        </a:p>
      </dgm:t>
    </dgm:pt>
    <dgm:pt modelId="{0A842CC1-DC44-4AF5-ACB2-00FF8FF32E7D}">
      <dgm:prSet custT="1"/>
      <dgm:spPr/>
      <dgm:t>
        <a:bodyPr/>
        <a:lstStyle/>
        <a:p>
          <a:r>
            <a:rPr lang="sr-Cyrl-RS" sz="800" b="1" dirty="0"/>
            <a:t>Образовна постигнућа</a:t>
          </a:r>
          <a:endParaRPr lang="en-US" sz="800" b="1" dirty="0"/>
        </a:p>
        <a:p>
          <a:r>
            <a:rPr lang="sr-Cyrl-RS" sz="800" dirty="0"/>
            <a:t>-унапредити системску подршку како ученицима који имају тешкоће, тако и онима који показују изузетно напредовање:</a:t>
          </a:r>
        </a:p>
        <a:p>
          <a:endParaRPr lang="en-US" sz="500" dirty="0"/>
        </a:p>
      </dgm:t>
    </dgm:pt>
    <dgm:pt modelId="{87D7E027-624C-44F7-8307-4402420EF8C4}" type="parTrans" cxnId="{EA128456-7C73-4E21-BA20-3C6844120D4B}">
      <dgm:prSet/>
      <dgm:spPr/>
      <dgm:t>
        <a:bodyPr/>
        <a:lstStyle/>
        <a:p>
          <a:endParaRPr lang="en-US"/>
        </a:p>
      </dgm:t>
    </dgm:pt>
    <dgm:pt modelId="{BE9A500A-7832-4782-B68B-E4E29D73325E}" type="sibTrans" cxnId="{EA128456-7C73-4E21-BA20-3C6844120D4B}">
      <dgm:prSet/>
      <dgm:spPr/>
      <dgm:t>
        <a:bodyPr/>
        <a:lstStyle/>
        <a:p>
          <a:endParaRPr lang="en-US"/>
        </a:p>
      </dgm:t>
    </dgm:pt>
    <dgm:pt modelId="{F61F2816-A9D4-486E-A9E6-2DE756CDD416}">
      <dgm:prSet custT="1"/>
      <dgm:spPr/>
      <dgm:t>
        <a:bodyPr/>
        <a:lstStyle/>
        <a:p>
          <a:r>
            <a:rPr lang="sr-Cyrl-RS" sz="800" b="1" dirty="0"/>
            <a:t>Настава и учење</a:t>
          </a:r>
          <a:r>
            <a:rPr lang="sr-Cyrl-RS" sz="800" dirty="0"/>
            <a:t>:</a:t>
          </a:r>
        </a:p>
        <a:p>
          <a:r>
            <a:rPr lang="sr-Cyrl-RS" sz="800" dirty="0"/>
            <a:t>- разноврсност (метода, начина праћења, учења...):</a:t>
          </a:r>
        </a:p>
        <a:p>
          <a:r>
            <a:rPr lang="sr-Cyrl-RS" sz="800" dirty="0"/>
            <a:t>-сарадња на нивоу актива  и већа у циљу унапређења наставе.</a:t>
          </a:r>
        </a:p>
        <a:p>
          <a:endParaRPr lang="sr-Cyrl-RS" sz="500" dirty="0"/>
        </a:p>
      </dgm:t>
    </dgm:pt>
    <dgm:pt modelId="{363652B2-9E48-4EBE-A07F-6C0B1A432DA4}" type="parTrans" cxnId="{3DC48B6B-4EBD-4F94-A43F-20FB3DDD1D17}">
      <dgm:prSet/>
      <dgm:spPr/>
      <dgm:t>
        <a:bodyPr/>
        <a:lstStyle/>
        <a:p>
          <a:endParaRPr lang="en-US"/>
        </a:p>
      </dgm:t>
    </dgm:pt>
    <dgm:pt modelId="{CC41A364-04A5-44C2-96BB-B49CBA460170}" type="sibTrans" cxnId="{3DC48B6B-4EBD-4F94-A43F-20FB3DDD1D17}">
      <dgm:prSet/>
      <dgm:spPr/>
      <dgm:t>
        <a:bodyPr/>
        <a:lstStyle/>
        <a:p>
          <a:endParaRPr lang="en-US"/>
        </a:p>
      </dgm:t>
    </dgm:pt>
    <dgm:pt modelId="{BAFB8E36-E7B1-4D96-8B50-9C5E3A40B16C}" type="pres">
      <dgm:prSet presAssocID="{A9A5B402-0A2E-49A4-87CF-7F8763CD4E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F91E2C-EE79-4069-9A87-3C1642493657}" type="pres">
      <dgm:prSet presAssocID="{E966F1CD-97AD-4C8E-88F3-4255B4A912E9}" presName="centerShape" presStyleLbl="node0" presStyleIdx="0" presStyleCnt="1"/>
      <dgm:spPr/>
      <dgm:t>
        <a:bodyPr/>
        <a:lstStyle/>
        <a:p>
          <a:endParaRPr lang="en-US"/>
        </a:p>
      </dgm:t>
    </dgm:pt>
    <dgm:pt modelId="{98D625B8-3008-49F1-A4D8-73CF6179E2FF}" type="pres">
      <dgm:prSet presAssocID="{BA87C736-9921-46C7-9475-2ACFF5DA8D34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B62249E1-8814-46EE-B7E0-0958C42A854E}" type="pres">
      <dgm:prSet presAssocID="{1B654AB7-9FB1-415A-AB81-E3EBC8E24867}" presName="node" presStyleLbl="node1" presStyleIdx="0" presStyleCnt="7" custScaleX="159673" custScaleY="141030" custRadScaleRad="85723" custRadScaleInc="4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79C70-570A-4607-90C2-C4068F46FA1D}" type="pres">
      <dgm:prSet presAssocID="{363652B2-9E48-4EBE-A07F-6C0B1A432DA4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E02DA468-63FE-49C1-874F-80E3A9B03E5A}" type="pres">
      <dgm:prSet presAssocID="{F61F2816-A9D4-486E-A9E6-2DE756CDD416}" presName="node" presStyleLbl="node1" presStyleIdx="1" presStyleCnt="7" custScaleX="175333" custScaleY="106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E9733-1297-4B18-9F75-3E19474BECA2}" type="pres">
      <dgm:prSet presAssocID="{87D7E027-624C-44F7-8307-4402420EF8C4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E551FED4-FFAF-4E0C-8DAB-3B9560364C7C}" type="pres">
      <dgm:prSet presAssocID="{0A842CC1-DC44-4AF5-ACB2-00FF8FF32E7D}" presName="node" presStyleLbl="node1" presStyleIdx="2" presStyleCnt="7" custScaleX="122021" custScaleY="146915" custRadScaleRad="109501" custRadScaleInc="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D4DB2-A565-4648-8A6F-7F31217B5EAB}" type="pres">
      <dgm:prSet presAssocID="{22240771-2FD7-4044-95EA-FCDD306B7D1A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C93214BD-53AF-49D5-B0F8-CD41F350E16A}" type="pres">
      <dgm:prSet presAssocID="{DDE183A1-C7D8-4BA2-93C7-1D24444FC345}" presName="node" presStyleLbl="node1" presStyleIdx="3" presStyleCnt="7" custScaleY="170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7CC52-5A57-4CFD-A2F1-3822C0BFB2B0}" type="pres">
      <dgm:prSet presAssocID="{ECC09215-508A-43ED-A3D8-CF522B9AE734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12E15596-9AF6-482E-96D9-D07A012D6846}" type="pres">
      <dgm:prSet presAssocID="{2CA0CAFD-D9FE-40D4-A091-0A4E6C6190F2}" presName="node" presStyleLbl="node1" presStyleIdx="4" presStyleCnt="7" custScaleX="122388" custScaleY="152024" custRadScaleRad="107932" custRadScaleInc="-8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E4147-EE1B-476E-B67F-C2FD8546318C}" type="pres">
      <dgm:prSet presAssocID="{3D2FBB07-5BCD-4EAD-B375-309FCA60BA5B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BC838E6E-40AF-41EE-B8CC-DF54B298EE6F}" type="pres">
      <dgm:prSet presAssocID="{6B204569-68C7-4A1B-868C-FAF6338CEC6F}" presName="node" presStyleLbl="node1" presStyleIdx="5" presStyleCnt="7" custScaleX="136339" custScaleY="149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66F44-0C50-4E06-A51A-1E01672F6AAB}" type="pres">
      <dgm:prSet presAssocID="{37A49D6B-A623-4F9E-99D1-DF73871DE332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4E5D86D2-ED05-4C8A-AC5C-FF5A898A8B2A}" type="pres">
      <dgm:prSet presAssocID="{DECB60AE-A1E0-428B-B334-AAEC4A7C300E}" presName="node" presStyleLbl="node1" presStyleIdx="6" presStyleCnt="7" custScaleX="147667" custScaleY="159546" custRadScaleRad="92854" custRadScaleInc="-1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6FF38-4971-4174-92A0-4EC8D8730A38}" type="presOf" srcId="{37A49D6B-A623-4F9E-99D1-DF73871DE332}" destId="{D2166F44-0C50-4E06-A51A-1E01672F6AAB}" srcOrd="0" destOrd="0" presId="urn:microsoft.com/office/officeart/2005/8/layout/radial4"/>
    <dgm:cxn modelId="{0CA3C7AE-38AE-431B-A4D6-87729E60B3EA}" type="presOf" srcId="{3D2FBB07-5BCD-4EAD-B375-309FCA60BA5B}" destId="{325E4147-EE1B-476E-B67F-C2FD8546318C}" srcOrd="0" destOrd="0" presId="urn:microsoft.com/office/officeart/2005/8/layout/radial4"/>
    <dgm:cxn modelId="{93EE83D7-71FD-445B-A1EE-004A378B05EE}" type="presOf" srcId="{DDE183A1-C7D8-4BA2-93C7-1D24444FC345}" destId="{C93214BD-53AF-49D5-B0F8-CD41F350E16A}" srcOrd="0" destOrd="0" presId="urn:microsoft.com/office/officeart/2005/8/layout/radial4"/>
    <dgm:cxn modelId="{8E094C84-D693-4084-A420-1AA9F02BB472}" type="presOf" srcId="{BA87C736-9921-46C7-9475-2ACFF5DA8D34}" destId="{98D625B8-3008-49F1-A4D8-73CF6179E2FF}" srcOrd="0" destOrd="0" presId="urn:microsoft.com/office/officeart/2005/8/layout/radial4"/>
    <dgm:cxn modelId="{B1FDC500-406F-44C7-AF55-C615059AA415}" type="presOf" srcId="{ECC09215-508A-43ED-A3D8-CF522B9AE734}" destId="{CE77CC52-5A57-4CFD-A2F1-3822C0BFB2B0}" srcOrd="0" destOrd="0" presId="urn:microsoft.com/office/officeart/2005/8/layout/radial4"/>
    <dgm:cxn modelId="{8273B82E-D75A-4185-A339-DC7676263C69}" type="presOf" srcId="{E966F1CD-97AD-4C8E-88F3-4255B4A912E9}" destId="{19F91E2C-EE79-4069-9A87-3C1642493657}" srcOrd="0" destOrd="0" presId="urn:microsoft.com/office/officeart/2005/8/layout/radial4"/>
    <dgm:cxn modelId="{B888C56D-BD6C-4670-A09E-B69D1818848B}" type="presOf" srcId="{87D7E027-624C-44F7-8307-4402420EF8C4}" destId="{50EE9733-1297-4B18-9F75-3E19474BECA2}" srcOrd="0" destOrd="0" presId="urn:microsoft.com/office/officeart/2005/8/layout/radial4"/>
    <dgm:cxn modelId="{3FE5066E-B7BD-45FD-9358-4100701FF84B}" srcId="{A9A5B402-0A2E-49A4-87CF-7F8763CD4E77}" destId="{E966F1CD-97AD-4C8E-88F3-4255B4A912E9}" srcOrd="0" destOrd="0" parTransId="{940C2D83-5934-4F97-B539-CD7BED995F37}" sibTransId="{1F59ADC4-906A-416F-A146-8A950FC593AC}"/>
    <dgm:cxn modelId="{8EE2AE5A-9873-4CE5-88C7-725CE7060CDB}" type="presOf" srcId="{DECB60AE-A1E0-428B-B334-AAEC4A7C300E}" destId="{4E5D86D2-ED05-4C8A-AC5C-FF5A898A8B2A}" srcOrd="0" destOrd="0" presId="urn:microsoft.com/office/officeart/2005/8/layout/radial4"/>
    <dgm:cxn modelId="{3DC48B6B-4EBD-4F94-A43F-20FB3DDD1D17}" srcId="{E966F1CD-97AD-4C8E-88F3-4255B4A912E9}" destId="{F61F2816-A9D4-486E-A9E6-2DE756CDD416}" srcOrd="1" destOrd="0" parTransId="{363652B2-9E48-4EBE-A07F-6C0B1A432DA4}" sibTransId="{CC41A364-04A5-44C2-96BB-B49CBA460170}"/>
    <dgm:cxn modelId="{D502B5B0-89BA-4891-8A04-19A3CD21F338}" type="presOf" srcId="{1B654AB7-9FB1-415A-AB81-E3EBC8E24867}" destId="{B62249E1-8814-46EE-B7E0-0958C42A854E}" srcOrd="0" destOrd="0" presId="urn:microsoft.com/office/officeart/2005/8/layout/radial4"/>
    <dgm:cxn modelId="{5D919B1E-BCA3-4800-9215-9B598B3E3990}" type="presOf" srcId="{363652B2-9E48-4EBE-A07F-6C0B1A432DA4}" destId="{8A479C70-570A-4607-90C2-C4068F46FA1D}" srcOrd="0" destOrd="0" presId="urn:microsoft.com/office/officeart/2005/8/layout/radial4"/>
    <dgm:cxn modelId="{40C9E726-1C7C-4370-B4A8-7730900F1573}" type="presOf" srcId="{F61F2816-A9D4-486E-A9E6-2DE756CDD416}" destId="{E02DA468-63FE-49C1-874F-80E3A9B03E5A}" srcOrd="0" destOrd="0" presId="urn:microsoft.com/office/officeart/2005/8/layout/radial4"/>
    <dgm:cxn modelId="{EA128456-7C73-4E21-BA20-3C6844120D4B}" srcId="{E966F1CD-97AD-4C8E-88F3-4255B4A912E9}" destId="{0A842CC1-DC44-4AF5-ACB2-00FF8FF32E7D}" srcOrd="2" destOrd="0" parTransId="{87D7E027-624C-44F7-8307-4402420EF8C4}" sibTransId="{BE9A500A-7832-4782-B68B-E4E29D73325E}"/>
    <dgm:cxn modelId="{D617C642-EBC1-4539-A057-C5ABE533EBDD}" type="presOf" srcId="{0A842CC1-DC44-4AF5-ACB2-00FF8FF32E7D}" destId="{E551FED4-FFAF-4E0C-8DAB-3B9560364C7C}" srcOrd="0" destOrd="0" presId="urn:microsoft.com/office/officeart/2005/8/layout/radial4"/>
    <dgm:cxn modelId="{E83ECF35-04CD-4D84-9883-F78C8B86928D}" srcId="{E966F1CD-97AD-4C8E-88F3-4255B4A912E9}" destId="{DDE183A1-C7D8-4BA2-93C7-1D24444FC345}" srcOrd="3" destOrd="0" parTransId="{22240771-2FD7-4044-95EA-FCDD306B7D1A}" sibTransId="{B6777CFA-E6DE-46B1-A548-C7D2B758FCFC}"/>
    <dgm:cxn modelId="{FD4D6564-2404-494C-A20B-FDDE304E1379}" type="presOf" srcId="{A9A5B402-0A2E-49A4-87CF-7F8763CD4E77}" destId="{BAFB8E36-E7B1-4D96-8B50-9C5E3A40B16C}" srcOrd="0" destOrd="0" presId="urn:microsoft.com/office/officeart/2005/8/layout/radial4"/>
    <dgm:cxn modelId="{2F4D4196-4377-4A9C-9B77-68BFC1E33D3B}" srcId="{E966F1CD-97AD-4C8E-88F3-4255B4A912E9}" destId="{DECB60AE-A1E0-428B-B334-AAEC4A7C300E}" srcOrd="6" destOrd="0" parTransId="{37A49D6B-A623-4F9E-99D1-DF73871DE332}" sibTransId="{BE61CA9D-1D90-4A29-900E-9543804D2379}"/>
    <dgm:cxn modelId="{738AB317-657B-4FA2-A1A6-2A0EB7BEFA66}" srcId="{E966F1CD-97AD-4C8E-88F3-4255B4A912E9}" destId="{1B654AB7-9FB1-415A-AB81-E3EBC8E24867}" srcOrd="0" destOrd="0" parTransId="{BA87C736-9921-46C7-9475-2ACFF5DA8D34}" sibTransId="{91172E03-E6F7-4532-8B69-60BEF23B2386}"/>
    <dgm:cxn modelId="{DE34CB47-BC4C-4FCD-A79C-B35356A9A656}" srcId="{E966F1CD-97AD-4C8E-88F3-4255B4A912E9}" destId="{6B204569-68C7-4A1B-868C-FAF6338CEC6F}" srcOrd="5" destOrd="0" parTransId="{3D2FBB07-5BCD-4EAD-B375-309FCA60BA5B}" sibTransId="{5AC42763-D138-4A0E-9796-2E9E0356B466}"/>
    <dgm:cxn modelId="{45239957-BE10-4CEB-AEEF-77B4DFC8CC8C}" type="presOf" srcId="{22240771-2FD7-4044-95EA-FCDD306B7D1A}" destId="{0E8D4DB2-A565-4648-8A6F-7F31217B5EAB}" srcOrd="0" destOrd="0" presId="urn:microsoft.com/office/officeart/2005/8/layout/radial4"/>
    <dgm:cxn modelId="{C5F53CED-972E-4140-8FD3-031E4814AB4B}" type="presOf" srcId="{2CA0CAFD-D9FE-40D4-A091-0A4E6C6190F2}" destId="{12E15596-9AF6-482E-96D9-D07A012D6846}" srcOrd="0" destOrd="0" presId="urn:microsoft.com/office/officeart/2005/8/layout/radial4"/>
    <dgm:cxn modelId="{AAC2B132-F859-4263-98D6-F96E4082BDCC}" type="presOf" srcId="{6B204569-68C7-4A1B-868C-FAF6338CEC6F}" destId="{BC838E6E-40AF-41EE-B8CC-DF54B298EE6F}" srcOrd="0" destOrd="0" presId="urn:microsoft.com/office/officeart/2005/8/layout/radial4"/>
    <dgm:cxn modelId="{038D464B-E4CE-49FD-A998-3436A087A074}" srcId="{E966F1CD-97AD-4C8E-88F3-4255B4A912E9}" destId="{2CA0CAFD-D9FE-40D4-A091-0A4E6C6190F2}" srcOrd="4" destOrd="0" parTransId="{ECC09215-508A-43ED-A3D8-CF522B9AE734}" sibTransId="{85EE1C69-F97E-458D-A282-034D2FF26EA9}"/>
    <dgm:cxn modelId="{DEA0EAC0-6F1A-4A94-BC7C-71C8C43DE084}" type="presParOf" srcId="{BAFB8E36-E7B1-4D96-8B50-9C5E3A40B16C}" destId="{19F91E2C-EE79-4069-9A87-3C1642493657}" srcOrd="0" destOrd="0" presId="urn:microsoft.com/office/officeart/2005/8/layout/radial4"/>
    <dgm:cxn modelId="{E67049A9-1070-4798-92B6-BE6C2843A186}" type="presParOf" srcId="{BAFB8E36-E7B1-4D96-8B50-9C5E3A40B16C}" destId="{98D625B8-3008-49F1-A4D8-73CF6179E2FF}" srcOrd="1" destOrd="0" presId="urn:microsoft.com/office/officeart/2005/8/layout/radial4"/>
    <dgm:cxn modelId="{961A099B-B2CF-48A1-86F1-D8DA966D5579}" type="presParOf" srcId="{BAFB8E36-E7B1-4D96-8B50-9C5E3A40B16C}" destId="{B62249E1-8814-46EE-B7E0-0958C42A854E}" srcOrd="2" destOrd="0" presId="urn:microsoft.com/office/officeart/2005/8/layout/radial4"/>
    <dgm:cxn modelId="{7B79F64E-DD39-4F96-B6BA-FDD5D0850374}" type="presParOf" srcId="{BAFB8E36-E7B1-4D96-8B50-9C5E3A40B16C}" destId="{8A479C70-570A-4607-90C2-C4068F46FA1D}" srcOrd="3" destOrd="0" presId="urn:microsoft.com/office/officeart/2005/8/layout/radial4"/>
    <dgm:cxn modelId="{9D352E8A-047B-4365-A527-7FD035AC3F6E}" type="presParOf" srcId="{BAFB8E36-E7B1-4D96-8B50-9C5E3A40B16C}" destId="{E02DA468-63FE-49C1-874F-80E3A9B03E5A}" srcOrd="4" destOrd="0" presId="urn:microsoft.com/office/officeart/2005/8/layout/radial4"/>
    <dgm:cxn modelId="{E3FCD8D0-E972-4560-8A67-00770EEACA05}" type="presParOf" srcId="{BAFB8E36-E7B1-4D96-8B50-9C5E3A40B16C}" destId="{50EE9733-1297-4B18-9F75-3E19474BECA2}" srcOrd="5" destOrd="0" presId="urn:microsoft.com/office/officeart/2005/8/layout/radial4"/>
    <dgm:cxn modelId="{2A6834F2-39EF-4709-A8A5-810AE02AC644}" type="presParOf" srcId="{BAFB8E36-E7B1-4D96-8B50-9C5E3A40B16C}" destId="{E551FED4-FFAF-4E0C-8DAB-3B9560364C7C}" srcOrd="6" destOrd="0" presId="urn:microsoft.com/office/officeart/2005/8/layout/radial4"/>
    <dgm:cxn modelId="{8F97988E-01AA-411A-B2DC-20AEB08E3B18}" type="presParOf" srcId="{BAFB8E36-E7B1-4D96-8B50-9C5E3A40B16C}" destId="{0E8D4DB2-A565-4648-8A6F-7F31217B5EAB}" srcOrd="7" destOrd="0" presId="urn:microsoft.com/office/officeart/2005/8/layout/radial4"/>
    <dgm:cxn modelId="{5742BC41-C801-49E2-9298-0C3D97E86CF3}" type="presParOf" srcId="{BAFB8E36-E7B1-4D96-8B50-9C5E3A40B16C}" destId="{C93214BD-53AF-49D5-B0F8-CD41F350E16A}" srcOrd="8" destOrd="0" presId="urn:microsoft.com/office/officeart/2005/8/layout/radial4"/>
    <dgm:cxn modelId="{5CD72C8C-F1AD-4BA0-A8AB-8AFFCC5A9B78}" type="presParOf" srcId="{BAFB8E36-E7B1-4D96-8B50-9C5E3A40B16C}" destId="{CE77CC52-5A57-4CFD-A2F1-3822C0BFB2B0}" srcOrd="9" destOrd="0" presId="urn:microsoft.com/office/officeart/2005/8/layout/radial4"/>
    <dgm:cxn modelId="{EF187041-A6EB-4D0E-A32E-A53563C9C500}" type="presParOf" srcId="{BAFB8E36-E7B1-4D96-8B50-9C5E3A40B16C}" destId="{12E15596-9AF6-482E-96D9-D07A012D6846}" srcOrd="10" destOrd="0" presId="urn:microsoft.com/office/officeart/2005/8/layout/radial4"/>
    <dgm:cxn modelId="{4F40B915-7D62-4F4B-8A74-78081E488F80}" type="presParOf" srcId="{BAFB8E36-E7B1-4D96-8B50-9C5E3A40B16C}" destId="{325E4147-EE1B-476E-B67F-C2FD8546318C}" srcOrd="11" destOrd="0" presId="urn:microsoft.com/office/officeart/2005/8/layout/radial4"/>
    <dgm:cxn modelId="{D7CFBBEF-7724-4537-8084-CC535CA0EC05}" type="presParOf" srcId="{BAFB8E36-E7B1-4D96-8B50-9C5E3A40B16C}" destId="{BC838E6E-40AF-41EE-B8CC-DF54B298EE6F}" srcOrd="12" destOrd="0" presId="urn:microsoft.com/office/officeart/2005/8/layout/radial4"/>
    <dgm:cxn modelId="{B8FF5550-E287-4BC0-99F1-465F9AD14DEA}" type="presParOf" srcId="{BAFB8E36-E7B1-4D96-8B50-9C5E3A40B16C}" destId="{D2166F44-0C50-4E06-A51A-1E01672F6AAB}" srcOrd="13" destOrd="0" presId="urn:microsoft.com/office/officeart/2005/8/layout/radial4"/>
    <dgm:cxn modelId="{DF9AD6D6-162E-4D2D-AA58-5F045BFE833A}" type="presParOf" srcId="{BAFB8E36-E7B1-4D96-8B50-9C5E3A40B16C}" destId="{4E5D86D2-ED05-4C8A-AC5C-FF5A898A8B2A}" srcOrd="14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4301A-4168-4E22-B559-B04375BECD13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8D00F-4E0C-4338-BD1E-DFC2B4D27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ДОДАЈ ХИПЕР</a:t>
            </a:r>
            <a:r>
              <a:rPr lang="sr-Cyrl-RS" baseline="0" dirty="0" smtClean="0"/>
              <a:t> </a:t>
            </a:r>
          </a:p>
          <a:p>
            <a:r>
              <a:rPr lang="sr-Cyrl-RS" baseline="0" dirty="0" smtClean="0"/>
              <a:t>ПОЗИВ, ПРИЈАВНИ ФОРМУЛАР, ПЛАН АКТИВНОСТИ...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8D00F-4E0C-4338-BD1E-DFC2B4D273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Хиперлинк – пријавни формулар и посебне одлике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8D00F-4E0C-4338-BD1E-DFC2B4D273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EFA81F-5D8C-4736-8EAD-0910A28A7359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B1BDBF-D156-4D13-8701-B6DFBB64EC4C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54CBE-60F7-454C-B9F7-EA71288FE8B7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8832C-CCDB-4D8F-942A-3682B0C3801F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9D6DB-2E3B-4F0A-B8B4-55895D27232C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B75EED-98A8-4046-8E2A-4FC9CACF3743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0064E-CEC6-4379-B57C-1B9D7B37A1DE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2B6D3-D599-4A7A-B33F-FD84113F7BA2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78808-B1A5-414A-AAB7-6333DEBBC60B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90A47-AD1C-41E0-BE24-3CB07F366D4C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A742C4-F563-4E17-9BD4-D5814E54E081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25D2B2-7842-4A5F-A42A-860F7E5F6B62}" type="datetime1">
              <a:rPr lang="en-US" smtClean="0"/>
              <a:pPr/>
              <a:t>2/3/2018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04FD97-FD33-4B80-B21A-1C606D2DEC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skolski%20akcioni%20plan-%20finalna%20verzija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ma.vojvodina.gov.rs/text.php?vr=4" TargetMode="External"/><Relationship Id="rId2" Type="http://schemas.openxmlformats.org/officeDocument/2006/relationships/hyperlink" Target="http://www.mpn.gov.rs/konkursi-i-javni-pozivi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tempus.ac.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plikacioni-formular%20(2).doc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Po&#353;tovane%20koleginice%20i%20kolege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143000"/>
            <a:ext cx="7406640" cy="2514600"/>
          </a:xfrm>
        </p:spPr>
        <p:txBody>
          <a:bodyPr>
            <a:normAutofit fontScale="90000"/>
          </a:bodyPr>
          <a:lstStyle/>
          <a:p>
            <a:pPr algn="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4000" dirty="0" smtClean="0"/>
              <a:t>Пројекат “Подстицање демократске културе у школама”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267200"/>
            <a:ext cx="7406640" cy="1371600"/>
          </a:xfrm>
        </p:spPr>
        <p:txBody>
          <a:bodyPr/>
          <a:lstStyle/>
          <a:p>
            <a:endParaRPr lang="sr-Cyrl-RS" dirty="0" smtClean="0"/>
          </a:p>
          <a:p>
            <a:pPr algn="r"/>
            <a:r>
              <a:rPr lang="sr-Cyrl-RS" dirty="0" smtClean="0"/>
              <a:t>Основна школа “Жарко Зрењанин”</a:t>
            </a:r>
            <a:br>
              <a:rPr lang="sr-Cyrl-RS" dirty="0" smtClean="0"/>
            </a:br>
            <a:r>
              <a:rPr lang="sr-Cyrl-RS" dirty="0" smtClean="0"/>
              <a:t>Банатско Ново Село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Смерница и оквир...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Стандарди Савета Европе у области права мањина и образовања</a:t>
            </a:r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Компетенције за демократску културу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Наша школа у пројекту...</a:t>
            </a:r>
            <a:endParaRPr lang="en-US" dirty="0"/>
          </a:p>
        </p:txBody>
      </p:sp>
      <p:pic>
        <p:nvPicPr>
          <p:cNvPr id="7" name="Content Placeholder 6" descr="fotografij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9512" y="1447800"/>
            <a:ext cx="6790526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Наша школа у пројекту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/>
              <a:t>Међу 20 одабраних школа у Србији</a:t>
            </a:r>
          </a:p>
          <a:p>
            <a:r>
              <a:rPr lang="sr-Cyrl-RS" dirty="0" smtClean="0"/>
              <a:t>У односу на  одлике и ресурсе школе (пријава школе и приказани опис пројкета)</a:t>
            </a:r>
          </a:p>
          <a:p>
            <a:endParaRPr lang="sr-Cyrl-RS" dirty="0" smtClean="0"/>
          </a:p>
          <a:p>
            <a:r>
              <a:rPr lang="sr-Cyrl-RS" dirty="0" smtClean="0"/>
              <a:t>Формиран пројектни тим</a:t>
            </a:r>
          </a:p>
          <a:p>
            <a:pPr>
              <a:buNone/>
            </a:pPr>
            <a:r>
              <a:rPr lang="sr-Cyrl-RS" dirty="0" smtClean="0"/>
              <a:t>Координатор Јелена Богојевић</a:t>
            </a:r>
          </a:p>
          <a:p>
            <a:pPr>
              <a:buNone/>
            </a:pPr>
            <a:r>
              <a:rPr lang="sr-Cyrl-RS" dirty="0" smtClean="0"/>
              <a:t>Ужи пројектни тим: Мариана Карабаш, Снежана Кнежевић, Бранка Стјепановић, Гордана Топић, Маринел Блаж</a:t>
            </a:r>
          </a:p>
          <a:p>
            <a:pPr>
              <a:buNone/>
            </a:pPr>
            <a:r>
              <a:rPr lang="sr-Cyrl-RS" dirty="0" smtClean="0"/>
              <a:t>Шири пројектни тим: Биљана Бека, Тина Томашевић, Трезика Рошкулец, Биљана Максимовић, Габријела Бузаџин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64465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1. Поштовање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RS" u="sng" dirty="0" smtClean="0"/>
              <a:t>Настава</a:t>
            </a:r>
            <a:r>
              <a:rPr lang="sr-Cyrl-RS" dirty="0" smtClean="0"/>
              <a:t> – васпитни циљеви/редовни часови (релевантни примери у односу на одабране компетенције)</a:t>
            </a:r>
          </a:p>
          <a:p>
            <a:endParaRPr lang="sr-Cyrl-RS" dirty="0" smtClean="0"/>
          </a:p>
          <a:p>
            <a:r>
              <a:rPr lang="sr-Cyrl-RS" u="sng" dirty="0" smtClean="0"/>
              <a:t>Ваннаставне активности </a:t>
            </a:r>
            <a:r>
              <a:rPr lang="sr-Cyrl-RS" dirty="0" smtClean="0"/>
              <a:t>– вршњачки тимови; манифестације у школи које промовишу толеранцију (спортске манифестације, приредби, обележавање значајних датума...)</a:t>
            </a:r>
          </a:p>
          <a:p>
            <a:endParaRPr lang="sr-Cyrl-RS" dirty="0" smtClean="0"/>
          </a:p>
          <a:p>
            <a:r>
              <a:rPr lang="sr-Cyrl-RS" u="sng" dirty="0" smtClean="0"/>
              <a:t>Ваншколске активности </a:t>
            </a:r>
            <a:r>
              <a:rPr lang="sr-Cyrl-RS" dirty="0" smtClean="0"/>
              <a:t>– предавања ЦК, СУПа и др на теме поштовања, толеранције, предрасуда</a:t>
            </a:r>
            <a:endParaRPr lang="en-US" dirty="0"/>
          </a:p>
        </p:txBody>
      </p:sp>
      <p:pic>
        <p:nvPicPr>
          <p:cNvPr id="7" name="Content Placeholder 6" descr="respec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276850" y="2384869"/>
            <a:ext cx="3657600" cy="2942336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2. Сарадња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RS" u="sng" dirty="0" smtClean="0"/>
              <a:t>Настава</a:t>
            </a:r>
            <a:r>
              <a:rPr lang="sr-Cyrl-RS" dirty="0" smtClean="0"/>
              <a:t> – одабир облика рада у односу на одабране компетенције (групни и тимски облици рада – редовни часови)</a:t>
            </a:r>
          </a:p>
          <a:p>
            <a:endParaRPr lang="sr-Cyrl-RS" dirty="0" smtClean="0"/>
          </a:p>
          <a:p>
            <a:r>
              <a:rPr lang="sr-Cyrl-RS" u="sng" dirty="0" smtClean="0"/>
              <a:t>Ваннаставне активности </a:t>
            </a:r>
            <a:r>
              <a:rPr lang="sr-Cyrl-RS" dirty="0" smtClean="0"/>
              <a:t>– јачање вршњачких тимова; организовање заједничких активности (родитељи, ученици, запослени), спортске манифестације и приредбе у школи</a:t>
            </a:r>
          </a:p>
          <a:p>
            <a:endParaRPr lang="sr-Cyrl-RS" dirty="0" smtClean="0"/>
          </a:p>
          <a:p>
            <a:r>
              <a:rPr lang="sr-Cyrl-RS" u="sng" dirty="0" smtClean="0"/>
              <a:t>Ваншколске активности </a:t>
            </a:r>
            <a:r>
              <a:rPr lang="sr-Cyrl-RS" dirty="0" smtClean="0"/>
              <a:t>– повезивање са другим школама, предавања...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team work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276850" y="1935797"/>
            <a:ext cx="3657600" cy="384048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3. Знање и критички однос према свету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RS" u="sng" dirty="0" smtClean="0"/>
              <a:t>Настава</a:t>
            </a:r>
            <a:r>
              <a:rPr lang="sr-Cyrl-RS" dirty="0" smtClean="0"/>
              <a:t> – међупредметна корелација; стручно усавршавање..</a:t>
            </a:r>
          </a:p>
          <a:p>
            <a:endParaRPr lang="sr-Cyrl-RS" dirty="0" smtClean="0"/>
          </a:p>
          <a:p>
            <a:r>
              <a:rPr lang="sr-Cyrl-RS" u="sng" dirty="0" smtClean="0"/>
              <a:t>Ваннаставне активности </a:t>
            </a:r>
            <a:r>
              <a:rPr lang="sr-Cyrl-RS" dirty="0" smtClean="0"/>
              <a:t>– организовање фестивала науке, промоција знања, предавања за родитеље, ученике</a:t>
            </a:r>
          </a:p>
          <a:p>
            <a:endParaRPr lang="sr-Cyrl-RS" dirty="0" smtClean="0"/>
          </a:p>
          <a:p>
            <a:r>
              <a:rPr lang="sr-Cyrl-RS" u="sng" dirty="0" smtClean="0"/>
              <a:t>Ваншколске активности </a:t>
            </a:r>
            <a:r>
              <a:rPr lang="sr-Cyrl-RS" dirty="0" smtClean="0"/>
              <a:t>– посете фестивалу наука, сајмовима образовања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critical knowledg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4087" y="2784475"/>
            <a:ext cx="2143125" cy="2143125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Акциони </a:t>
            </a:r>
            <a:r>
              <a:rPr lang="sr-Cyrl-RS" dirty="0" smtClean="0">
                <a:hlinkClick r:id="rId2" action="ppaction://hlinkfile"/>
              </a:rPr>
              <a:t>план</a:t>
            </a:r>
            <a:endParaRPr lang="en-US" dirty="0"/>
          </a:p>
        </p:txBody>
      </p:sp>
      <p:pic>
        <p:nvPicPr>
          <p:cNvPr id="4" name="Content Placeholder 3" descr="IMG-3db0127a1e4c06c79941a653be78c38a-V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Кључно у планирању и реализацији...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Целокупан рад школе – наставне, ваннаставне и ваншколске активности;</a:t>
            </a:r>
          </a:p>
          <a:p>
            <a:r>
              <a:rPr lang="sr-Cyrl-RS" dirty="0" smtClean="0"/>
              <a:t>Примери добре праксе – одабир релевантних примера;</a:t>
            </a:r>
          </a:p>
          <a:p>
            <a:r>
              <a:rPr lang="sr-Cyrl-RS" dirty="0" smtClean="0"/>
              <a:t>Ослањање на ресурсе – наставници, ученици, родитељи, сарадници ван школе;</a:t>
            </a:r>
          </a:p>
          <a:p>
            <a:endParaRPr lang="sr-Cyrl-RS" dirty="0" smtClean="0"/>
          </a:p>
          <a:p>
            <a:r>
              <a:rPr lang="sr-Cyrl-RS" dirty="0" smtClean="0"/>
              <a:t>Задужења и временски распоред - (пример настава)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Акциони план ван школе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Умрежавање са другим школама – заједничко обележавање Дана демократске школе;</a:t>
            </a:r>
          </a:p>
          <a:p>
            <a:r>
              <a:rPr lang="sr-Cyrl-RS" dirty="0" smtClean="0"/>
              <a:t>Конференције, колегијалне обуке – приказ активности школе, процена, размена искустава, обука, унапређење пројектних активности</a:t>
            </a:r>
          </a:p>
          <a:p>
            <a:endParaRPr lang="sr-Cyrl-RS" dirty="0" smtClean="0"/>
          </a:p>
          <a:p>
            <a:r>
              <a:rPr lang="sr-Cyrl-RS" dirty="0" smtClean="0"/>
              <a:t>Двомесечно извештавање у односу на планирано (пратећи материјал)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644650" y="914400"/>
          <a:ext cx="749935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Основна школа "Жарко Зрењанин, Банатско Ново Село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Завршна/кључна активност</a:t>
            </a:r>
            <a:br>
              <a:rPr lang="sr-Cyrl-RS" dirty="0" smtClean="0"/>
            </a:br>
            <a:r>
              <a:rPr lang="sr-Cyrl-RS" dirty="0" smtClean="0"/>
              <a:t>ДАН ДЕМОКРАТСКЕ ШКОЛЕ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Мај (сарадња)или октобар (носилац) – 20. 10. 2018. г.</a:t>
            </a:r>
          </a:p>
          <a:p>
            <a:r>
              <a:rPr lang="sr-Cyrl-RS" dirty="0" smtClean="0"/>
              <a:t>Кроз Дан различитих култура</a:t>
            </a:r>
          </a:p>
          <a:p>
            <a:r>
              <a:rPr lang="sr-Cyrl-RS" dirty="0" smtClean="0"/>
              <a:t>Основна идеја – заокруживање до тада реализованих активности; приказ компетенција; сарадња са другим школама; промоција.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Акциони план и Развојни план </a:t>
            </a: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</p:nvPr>
        </p:nvGraphicFramePr>
        <p:xfrm>
          <a:off x="164465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Акциони план и Развојни план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endParaRPr lang="en-US" sz="3200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828800" y="1219200"/>
          <a:ext cx="5867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Акциони план и Развојни план</a:t>
            </a:r>
            <a:endParaRPr lang="en-US" sz="2400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/>
              <a:t>Смернице у планирању и реализацији акционог плана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Значај за школу....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Очекивано...</a:t>
            </a:r>
          </a:p>
          <a:p>
            <a:endParaRPr lang="sr-Cyrl-RS" dirty="0" smtClean="0"/>
          </a:p>
          <a:p>
            <a:r>
              <a:rPr lang="sr-Cyrl-RS" dirty="0" smtClean="0"/>
              <a:t>Стицање знања и вештина према планираном исходу пројекта</a:t>
            </a:r>
          </a:p>
          <a:p>
            <a:r>
              <a:rPr lang="sr-Cyrl-RS" dirty="0" smtClean="0"/>
              <a:t>Оснаживање капацитета школе</a:t>
            </a:r>
          </a:p>
          <a:p>
            <a:r>
              <a:rPr lang="sr-Cyrl-RS" dirty="0" smtClean="0"/>
              <a:t>Унапређење квалитета рада школе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Током пројекта...</a:t>
            </a:r>
          </a:p>
          <a:p>
            <a:endParaRPr lang="sr-Cyrl-RS" dirty="0" smtClean="0"/>
          </a:p>
          <a:p>
            <a:r>
              <a:rPr lang="sr-Cyrl-RS" dirty="0" smtClean="0"/>
              <a:t>Ресурси, идеје;</a:t>
            </a:r>
          </a:p>
          <a:p>
            <a:r>
              <a:rPr lang="sr-Cyrl-RS" dirty="0" smtClean="0"/>
              <a:t>Повезивање..</a:t>
            </a:r>
          </a:p>
          <a:p>
            <a:r>
              <a:rPr lang="sr-Cyrl-RS" dirty="0" smtClean="0"/>
              <a:t>Приказ примера добре праксе школе...</a:t>
            </a:r>
          </a:p>
          <a:p>
            <a:r>
              <a:rPr lang="sr-Cyrl-RS" dirty="0" smtClean="0"/>
              <a:t>....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KOLA5\Desktop\projekat Demokratizacija\slike prezentacija\vidljivo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7088" y="1828800"/>
            <a:ext cx="3262312" cy="3124199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r>
              <a:rPr lang="sr-Cyrl-RS" dirty="0" smtClean="0"/>
              <a:t>Хвала!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Позив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572000" cy="466344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http://www.mpn.gov.rs/konkursi-i-javni-pozivi/</a:t>
            </a: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en-US" dirty="0" smtClean="0">
                <a:hlinkClick r:id="rId3"/>
              </a:rPr>
              <a:t>http://www.puma.vojvodina.gov.rs/text.php?vr=4</a:t>
            </a:r>
            <a:endParaRPr lang="sr-Cyrl-RS" dirty="0" smtClean="0"/>
          </a:p>
          <a:p>
            <a:r>
              <a:rPr lang="en-US" dirty="0" smtClean="0">
                <a:hlinkClick r:id="rId4"/>
              </a:rPr>
              <a:t>http://tempus.ac.rs/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searching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5276850" y="2424290"/>
            <a:ext cx="3657600" cy="286349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Пријава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Пријавни </a:t>
            </a:r>
            <a:r>
              <a:rPr lang="sr-Cyrl-RS" dirty="0" smtClean="0">
                <a:hlinkClick r:id="rId3" action="ppaction://hlinkfile"/>
              </a:rPr>
              <a:t>формулар</a:t>
            </a:r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Сагласности Школског одбора и представника Савета родитеља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27685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Пројектне активности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 пројекту...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164465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Носиоци и партнери у пројекту...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r-Cyrl-RS" dirty="0" smtClean="0"/>
              <a:t>Европска унија и Савет Европе (спроводи Одељење за образовање генералног директоријата за демократију);</a:t>
            </a:r>
          </a:p>
          <a:p>
            <a:r>
              <a:rPr lang="sr-Cyrl-RS" dirty="0" smtClean="0"/>
              <a:t>Центар за образовне политике и Министарство просвете, науке и технолошког развоја....;</a:t>
            </a:r>
          </a:p>
          <a:p>
            <a:r>
              <a:rPr lang="sr-Cyrl-RS" dirty="0" smtClean="0"/>
              <a:t>Одабране школе (20 школа пилот пројекта – основне и средње школе)</a:t>
            </a:r>
          </a:p>
          <a:p>
            <a:endParaRPr lang="sr-Cyrl-RS" dirty="0" smtClean="0"/>
          </a:p>
          <a:p>
            <a:r>
              <a:rPr lang="sr-Cyrl-RS" dirty="0" smtClean="0"/>
              <a:t>Кораци – упознавање (конференције, посете...), планирање, повезивање (колегијалне обуке), реализација – извештавање, праћење, повезивање (конференције...)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Циљ и исходи...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Квалитетније образовање – демократска култура кроз формално образовање;</a:t>
            </a:r>
          </a:p>
          <a:p>
            <a:r>
              <a:rPr lang="sr-Cyrl-RS" dirty="0" smtClean="0"/>
              <a:t>Посебно – инклузија (антидискриминаторски приступи у односу на стандарде СЕ);</a:t>
            </a:r>
          </a:p>
          <a:p>
            <a:endParaRPr lang="sr-Cyrl-RS" dirty="0" smtClean="0"/>
          </a:p>
          <a:p>
            <a:r>
              <a:rPr lang="sr-Cyrl-RS" dirty="0" smtClean="0"/>
              <a:t>Примери добре праксе и умрежавање;</a:t>
            </a:r>
          </a:p>
          <a:p>
            <a:r>
              <a:rPr lang="sr-Cyrl-RS" dirty="0" smtClean="0">
                <a:hlinkClick r:id="rId2" action="ppaction://hlinkfile"/>
              </a:rPr>
              <a:t>Ресурси</a:t>
            </a:r>
            <a:r>
              <a:rPr lang="sr-Cyrl-RS" dirty="0" smtClean="0"/>
              <a:t> – размена искустава;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Основна школа "Жарко Зрењанин, Банатско Ново Село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750</TotalTime>
  <Words>1776</Words>
  <Application>Microsoft Office PowerPoint</Application>
  <PresentationFormat>On-screen Show (4:3)</PresentationFormat>
  <Paragraphs>262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       Пројекат “Подстицање демократске културе у школама” </vt:lpstr>
      <vt:lpstr>Slide 2</vt:lpstr>
      <vt:lpstr>Позив</vt:lpstr>
      <vt:lpstr>Пријава </vt:lpstr>
      <vt:lpstr>Пројектне активности</vt:lpstr>
      <vt:lpstr>О пројекту...</vt:lpstr>
      <vt:lpstr>Slide 7</vt:lpstr>
      <vt:lpstr>Носиоци и партнери у пројекту...</vt:lpstr>
      <vt:lpstr>Циљ и исходи...</vt:lpstr>
      <vt:lpstr>Смерница и оквир...</vt:lpstr>
      <vt:lpstr>Наша школа у пројекту...</vt:lpstr>
      <vt:lpstr>Наша школа у пројекту</vt:lpstr>
      <vt:lpstr>Slide 13</vt:lpstr>
      <vt:lpstr>1. Поштовање</vt:lpstr>
      <vt:lpstr>2. Сарадња</vt:lpstr>
      <vt:lpstr>3. Знање и критички однос према свету</vt:lpstr>
      <vt:lpstr>Акциони план</vt:lpstr>
      <vt:lpstr>Кључно у планирању и реализацији...</vt:lpstr>
      <vt:lpstr>Акциони план ван школе</vt:lpstr>
      <vt:lpstr>Завршна/кључна активност ДАН ДЕМОКРАТСКЕ ШКОЛЕ</vt:lpstr>
      <vt:lpstr>Акциони план и Развојни план </vt:lpstr>
      <vt:lpstr>Акциони план и Развојни план </vt:lpstr>
      <vt:lpstr>Акциони план и Развојни план</vt:lpstr>
      <vt:lpstr>Смернице у планирању и реализацији акционог плана</vt:lpstr>
      <vt:lpstr>Значај за школу....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SKOLA5</dc:creator>
  <cp:lastModifiedBy>Dusan</cp:lastModifiedBy>
  <cp:revision>48</cp:revision>
  <dcterms:created xsi:type="dcterms:W3CDTF">2018-01-29T07:20:16Z</dcterms:created>
  <dcterms:modified xsi:type="dcterms:W3CDTF">2018-02-03T08:24:44Z</dcterms:modified>
</cp:coreProperties>
</file>