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98" r:id="rId2"/>
    <p:sldId id="295" r:id="rId3"/>
    <p:sldId id="292" r:id="rId4"/>
    <p:sldId id="296" r:id="rId5"/>
    <p:sldId id="305" r:id="rId6"/>
    <p:sldId id="320" r:id="rId7"/>
    <p:sldId id="319" r:id="rId8"/>
    <p:sldId id="318" r:id="rId9"/>
    <p:sldId id="317" r:id="rId10"/>
    <p:sldId id="316" r:id="rId11"/>
    <p:sldId id="321" r:id="rId12"/>
    <p:sldId id="279" r:id="rId13"/>
  </p:sldIdLst>
  <p:sldSz cx="12192000" cy="6858000"/>
  <p:notesSz cx="6985000" cy="92837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97903A-4FAF-49B8-982A-F1171BB7657A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02F6DD-5434-4622-8CB6-0E4007F669A2}">
      <dgm:prSet phldrT="[Text]" custT="1"/>
      <dgm:spPr/>
      <dgm:t>
        <a:bodyPr/>
        <a:lstStyle/>
        <a:p>
          <a:r>
            <a:rPr lang="sr-Cyrl-RS" sz="1400" dirty="0" smtClean="0"/>
            <a:t>Провера сумње/сазнања</a:t>
          </a:r>
        </a:p>
        <a:p>
          <a:r>
            <a:rPr lang="sr-Cyrl-RS" sz="1400" dirty="0" smtClean="0"/>
            <a:t>Директно/</a:t>
          </a:r>
        </a:p>
        <a:p>
          <a:r>
            <a:rPr lang="sr-Cyrl-RS" sz="1400" dirty="0" smtClean="0"/>
            <a:t>индиректно</a:t>
          </a:r>
          <a:endParaRPr lang="en-US" sz="1400" dirty="0"/>
        </a:p>
      </dgm:t>
    </dgm:pt>
    <dgm:pt modelId="{110407A0-BB2E-43B2-AD38-75A9EAF36134}" type="parTrans" cxnId="{BA82D576-3549-4E2F-AF6D-F33A6D7A4FDD}">
      <dgm:prSet/>
      <dgm:spPr/>
      <dgm:t>
        <a:bodyPr/>
        <a:lstStyle/>
        <a:p>
          <a:endParaRPr lang="en-US"/>
        </a:p>
      </dgm:t>
    </dgm:pt>
    <dgm:pt modelId="{E94873C8-72D8-4FFE-9045-440247209698}" type="sibTrans" cxnId="{BA82D576-3549-4E2F-AF6D-F33A6D7A4FDD}">
      <dgm:prSet/>
      <dgm:spPr/>
      <dgm:t>
        <a:bodyPr/>
        <a:lstStyle/>
        <a:p>
          <a:endParaRPr lang="en-US"/>
        </a:p>
      </dgm:t>
    </dgm:pt>
    <dgm:pt modelId="{6962A32B-2C41-452A-9421-354AF853F26C}">
      <dgm:prSet phldrT="[Text]" custT="1"/>
      <dgm:spPr/>
      <dgm:t>
        <a:bodyPr/>
        <a:lstStyle/>
        <a:p>
          <a:r>
            <a:rPr lang="sr-Cyrl-RS" sz="1400" dirty="0" smtClean="0"/>
            <a:t>Заустављање/</a:t>
          </a:r>
        </a:p>
        <a:p>
          <a:r>
            <a:rPr lang="sr-Cyrl-RS" sz="1400" dirty="0" smtClean="0"/>
            <a:t>Смиривање/</a:t>
          </a:r>
        </a:p>
        <a:p>
          <a:r>
            <a:rPr lang="sr-Cyrl-RS" sz="1400" b="1" u="sng" dirty="0" smtClean="0"/>
            <a:t>Обавештавање родитеља</a:t>
          </a:r>
        </a:p>
        <a:p>
          <a:endParaRPr lang="en-US" sz="1100" dirty="0"/>
        </a:p>
      </dgm:t>
    </dgm:pt>
    <dgm:pt modelId="{6C86B27B-11AD-49E1-8EBC-E4EE13A06FA0}" type="parTrans" cxnId="{BF05C4F8-5A5C-4969-B4F2-855D482B4C58}">
      <dgm:prSet/>
      <dgm:spPr/>
      <dgm:t>
        <a:bodyPr/>
        <a:lstStyle/>
        <a:p>
          <a:endParaRPr lang="en-US"/>
        </a:p>
      </dgm:t>
    </dgm:pt>
    <dgm:pt modelId="{3F2AEDA9-1E4A-4C2E-AF62-3C8A4EBF12CB}" type="sibTrans" cxnId="{BF05C4F8-5A5C-4969-B4F2-855D482B4C58}">
      <dgm:prSet/>
      <dgm:spPr/>
      <dgm:t>
        <a:bodyPr/>
        <a:lstStyle/>
        <a:p>
          <a:endParaRPr lang="en-US"/>
        </a:p>
      </dgm:t>
    </dgm:pt>
    <dgm:pt modelId="{2FAA70F8-B128-44E8-89FA-A08B6FE2C377}">
      <dgm:prSet phldrT="[Text]" custT="1"/>
      <dgm:spPr/>
      <dgm:t>
        <a:bodyPr/>
        <a:lstStyle/>
        <a:p>
          <a:r>
            <a:rPr lang="sr-Cyrl-RS" sz="1200" dirty="0" smtClean="0"/>
            <a:t>План појачаног васпитнограда/ мере/</a:t>
          </a:r>
        </a:p>
        <a:p>
          <a:r>
            <a:rPr lang="sr-Cyrl-RS" sz="1200" dirty="0" smtClean="0"/>
            <a:t>Друштвено користан, хуманитарни рад/</a:t>
          </a:r>
        </a:p>
      </dgm:t>
    </dgm:pt>
    <dgm:pt modelId="{2E8A6E9F-0B30-41A2-848E-02C8873FEF13}" type="parTrans" cxnId="{5330F43D-4AF3-419B-B9C6-1E952407783C}">
      <dgm:prSet/>
      <dgm:spPr/>
      <dgm:t>
        <a:bodyPr/>
        <a:lstStyle/>
        <a:p>
          <a:endParaRPr lang="en-US"/>
        </a:p>
      </dgm:t>
    </dgm:pt>
    <dgm:pt modelId="{E80D0F81-1AC0-40BB-95C9-E52B2F0BA37A}" type="sibTrans" cxnId="{5330F43D-4AF3-419B-B9C6-1E952407783C}">
      <dgm:prSet/>
      <dgm:spPr/>
      <dgm:t>
        <a:bodyPr/>
        <a:lstStyle/>
        <a:p>
          <a:endParaRPr lang="en-US"/>
        </a:p>
      </dgm:t>
    </dgm:pt>
    <dgm:pt modelId="{8AB67316-7183-44B3-A75E-BA3B4C175918}">
      <dgm:prSet phldrT="[Text]"/>
      <dgm:spPr/>
      <dgm:t>
        <a:bodyPr/>
        <a:lstStyle/>
        <a:p>
          <a:r>
            <a:rPr lang="sr-Cyrl-RS" dirty="0" smtClean="0"/>
            <a:t>Извештаји/</a:t>
          </a:r>
        </a:p>
        <a:p>
          <a:r>
            <a:rPr lang="sr-Cyrl-RS" dirty="0" smtClean="0"/>
            <a:t>Ефекти мера и активности</a:t>
          </a:r>
          <a:endParaRPr lang="en-US" dirty="0"/>
        </a:p>
      </dgm:t>
    </dgm:pt>
    <dgm:pt modelId="{907D4542-D16B-4F5C-B93D-0EC4F7D20C80}" type="parTrans" cxnId="{BE0A3515-3ADE-44A8-9FB4-92717524435F}">
      <dgm:prSet/>
      <dgm:spPr/>
      <dgm:t>
        <a:bodyPr/>
        <a:lstStyle/>
        <a:p>
          <a:endParaRPr lang="en-US"/>
        </a:p>
      </dgm:t>
    </dgm:pt>
    <dgm:pt modelId="{DCC58767-E472-407D-A13E-B79E7CE42E45}" type="sibTrans" cxnId="{BE0A3515-3ADE-44A8-9FB4-92717524435F}">
      <dgm:prSet/>
      <dgm:spPr/>
      <dgm:t>
        <a:bodyPr/>
        <a:lstStyle/>
        <a:p>
          <a:endParaRPr lang="en-US"/>
        </a:p>
      </dgm:t>
    </dgm:pt>
    <dgm:pt modelId="{436A6DC4-13F3-4F84-977B-BCDFF8B3C3E0}">
      <dgm:prSet custT="1"/>
      <dgm:spPr/>
      <dgm:t>
        <a:bodyPr/>
        <a:lstStyle/>
        <a:p>
          <a:r>
            <a:rPr lang="sr-Cyrl-RS" sz="1200" dirty="0" smtClean="0"/>
            <a:t>Консултације у установи/</a:t>
          </a:r>
        </a:p>
        <a:p>
          <a:r>
            <a:rPr lang="sr-Cyrl-RS" sz="1200" dirty="0" smtClean="0"/>
            <a:t>Мрежа заштите</a:t>
          </a:r>
          <a:endParaRPr lang="en-US" sz="1200" dirty="0"/>
        </a:p>
      </dgm:t>
    </dgm:pt>
    <dgm:pt modelId="{A25A44EE-DAA3-413F-BED1-A3E40869E443}" type="parTrans" cxnId="{93E58A43-5092-41EA-80BF-972E6C3B4F24}">
      <dgm:prSet/>
      <dgm:spPr/>
      <dgm:t>
        <a:bodyPr/>
        <a:lstStyle/>
        <a:p>
          <a:endParaRPr lang="en-US"/>
        </a:p>
      </dgm:t>
    </dgm:pt>
    <dgm:pt modelId="{6CE20EAA-D260-4C53-BC2F-5A4B3AE84B9C}" type="sibTrans" cxnId="{93E58A43-5092-41EA-80BF-972E6C3B4F24}">
      <dgm:prSet/>
      <dgm:spPr/>
      <dgm:t>
        <a:bodyPr/>
        <a:lstStyle/>
        <a:p>
          <a:endParaRPr lang="en-US"/>
        </a:p>
      </dgm:t>
    </dgm:pt>
    <dgm:pt modelId="{FFDD884B-9B55-48A3-93A4-8F43AE4CC163}">
      <dgm:prSet custT="1"/>
      <dgm:spPr/>
      <dgm:t>
        <a:bodyPr/>
        <a:lstStyle/>
        <a:p>
          <a:r>
            <a:rPr lang="sr-Cyrl-RS" sz="1200" dirty="0" smtClean="0"/>
            <a:t>Изрицање мере/ Поступак/</a:t>
          </a:r>
        </a:p>
        <a:p>
          <a:r>
            <a:rPr lang="sr-Cyrl-RS" sz="1200" dirty="0" smtClean="0"/>
            <a:t>Оперативни програм заштите</a:t>
          </a:r>
          <a:endParaRPr lang="en-US" sz="1200" dirty="0"/>
        </a:p>
      </dgm:t>
    </dgm:pt>
    <dgm:pt modelId="{A6C81EA3-3719-4EF9-AB28-161B572404E9}" type="parTrans" cxnId="{0F0A6B57-E0CF-4325-9FB0-C7B141C8974D}">
      <dgm:prSet/>
      <dgm:spPr/>
      <dgm:t>
        <a:bodyPr/>
        <a:lstStyle/>
        <a:p>
          <a:endParaRPr lang="en-US"/>
        </a:p>
      </dgm:t>
    </dgm:pt>
    <dgm:pt modelId="{C4E2ED02-91AD-4214-B03E-15405013BE33}" type="sibTrans" cxnId="{0F0A6B57-E0CF-4325-9FB0-C7B141C8974D}">
      <dgm:prSet/>
      <dgm:spPr/>
      <dgm:t>
        <a:bodyPr/>
        <a:lstStyle/>
        <a:p>
          <a:endParaRPr lang="en-US"/>
        </a:p>
      </dgm:t>
    </dgm:pt>
    <dgm:pt modelId="{504D6A59-F458-45CE-BE40-6BADC77FE105}" type="pres">
      <dgm:prSet presAssocID="{1597903A-4FAF-49B8-982A-F1171BB7657A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61FF8107-3934-4ABE-9E88-DBB62143274C}" type="pres">
      <dgm:prSet presAssocID="{9C02F6DD-5434-4622-8CB6-0E4007F669A2}" presName="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F26DCC-EC77-4DED-925B-C049A0A8AAAF}" type="pres">
      <dgm:prSet presAssocID="{E94873C8-72D8-4FFE-9045-440247209698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AC8F022-D40E-48BB-9268-7EE299EEE932}" type="pres">
      <dgm:prSet presAssocID="{6962A32B-2C41-452A-9421-354AF853F26C}" presName="middleNode" presStyleCnt="0"/>
      <dgm:spPr/>
    </dgm:pt>
    <dgm:pt modelId="{EA082D91-43EC-465D-B9B9-EB7D9134B2E0}" type="pres">
      <dgm:prSet presAssocID="{6962A32B-2C41-452A-9421-354AF853F26C}" presName="padding" presStyleLbl="node1" presStyleIdx="0" presStyleCnt="6"/>
      <dgm:spPr/>
    </dgm:pt>
    <dgm:pt modelId="{E69243AB-4C1E-4D00-A384-7C6A8C9C5F9F}" type="pres">
      <dgm:prSet presAssocID="{6962A32B-2C41-452A-9421-354AF853F26C}" presName="shape" presStyleLbl="node1" presStyleIdx="1" presStyleCnt="6" custScaleX="1998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901DFF-5AD5-4B83-A697-EA4F819348B4}" type="pres">
      <dgm:prSet presAssocID="{3F2AEDA9-1E4A-4C2E-AF62-3C8A4EBF12CB}" presName="sibTrans" presStyleLbl="sibTrans2D1" presStyleIdx="1" presStyleCnt="5"/>
      <dgm:spPr/>
      <dgm:t>
        <a:bodyPr/>
        <a:lstStyle/>
        <a:p>
          <a:endParaRPr lang="en-US"/>
        </a:p>
      </dgm:t>
    </dgm:pt>
    <dgm:pt modelId="{1B1EA77A-01D0-4E41-BF44-DF88B9A3D99D}" type="pres">
      <dgm:prSet presAssocID="{436A6DC4-13F3-4F84-977B-BCDFF8B3C3E0}" presName="middleNode" presStyleCnt="0"/>
      <dgm:spPr/>
    </dgm:pt>
    <dgm:pt modelId="{C5B9B784-8FA8-425E-A6DA-08A572D9278F}" type="pres">
      <dgm:prSet presAssocID="{436A6DC4-13F3-4F84-977B-BCDFF8B3C3E0}" presName="padding" presStyleLbl="node1" presStyleIdx="1" presStyleCnt="6"/>
      <dgm:spPr/>
    </dgm:pt>
    <dgm:pt modelId="{09F76CA6-84EC-4096-9E0D-C66C67F1E421}" type="pres">
      <dgm:prSet presAssocID="{436A6DC4-13F3-4F84-977B-BCDFF8B3C3E0}" presName="shape" presStyleLbl="node1" presStyleIdx="2" presStyleCnt="6" custScaleX="1284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7AFA8D-780C-44F8-AAFF-E0295489DCD6}" type="pres">
      <dgm:prSet presAssocID="{6CE20EAA-D260-4C53-BC2F-5A4B3AE84B9C}" presName="sibTrans" presStyleLbl="sibTrans2D1" presStyleIdx="2" presStyleCnt="5"/>
      <dgm:spPr/>
      <dgm:t>
        <a:bodyPr/>
        <a:lstStyle/>
        <a:p>
          <a:endParaRPr lang="en-US"/>
        </a:p>
      </dgm:t>
    </dgm:pt>
    <dgm:pt modelId="{FDDEE0E2-8822-4B05-9490-3719FF35063B}" type="pres">
      <dgm:prSet presAssocID="{2FAA70F8-B128-44E8-89FA-A08B6FE2C377}" presName="middleNode" presStyleCnt="0"/>
      <dgm:spPr/>
    </dgm:pt>
    <dgm:pt modelId="{7785386B-1264-41B6-B665-7AA3B66A5451}" type="pres">
      <dgm:prSet presAssocID="{2FAA70F8-B128-44E8-89FA-A08B6FE2C377}" presName="padding" presStyleLbl="node1" presStyleIdx="2" presStyleCnt="6"/>
      <dgm:spPr/>
    </dgm:pt>
    <dgm:pt modelId="{6F43B642-2E0D-43F1-8E13-5D4955FFCD86}" type="pres">
      <dgm:prSet presAssocID="{2FAA70F8-B128-44E8-89FA-A08B6FE2C377}" presName="shape" presStyleLbl="node1" presStyleIdx="3" presStyleCnt="6" custScaleX="1678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DCBA46-C37B-4D0F-B8E1-F5D10F7E5FE3}" type="pres">
      <dgm:prSet presAssocID="{E80D0F81-1AC0-40BB-95C9-E52B2F0BA37A}" presName="sibTrans" presStyleLbl="sibTrans2D1" presStyleIdx="3" presStyleCnt="5"/>
      <dgm:spPr/>
      <dgm:t>
        <a:bodyPr/>
        <a:lstStyle/>
        <a:p>
          <a:endParaRPr lang="en-US"/>
        </a:p>
      </dgm:t>
    </dgm:pt>
    <dgm:pt modelId="{88F9828D-C816-43B1-9994-934E7BA054F1}" type="pres">
      <dgm:prSet presAssocID="{FFDD884B-9B55-48A3-93A4-8F43AE4CC163}" presName="middleNode" presStyleCnt="0"/>
      <dgm:spPr/>
    </dgm:pt>
    <dgm:pt modelId="{81030758-4F18-4445-AF26-CBBB77E76787}" type="pres">
      <dgm:prSet presAssocID="{FFDD884B-9B55-48A3-93A4-8F43AE4CC163}" presName="padding" presStyleLbl="node1" presStyleIdx="3" presStyleCnt="6"/>
      <dgm:spPr/>
    </dgm:pt>
    <dgm:pt modelId="{26E73885-A2BE-45F5-972F-5423F31F962E}" type="pres">
      <dgm:prSet presAssocID="{FFDD884B-9B55-48A3-93A4-8F43AE4CC163}" presName="shape" presStyleLbl="node1" presStyleIdx="4" presStyleCnt="6" custScaleX="137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1E7462-518F-4502-BE60-F6F9713A4F22}" type="pres">
      <dgm:prSet presAssocID="{C4E2ED02-91AD-4214-B03E-15405013BE33}" presName="sibTrans" presStyleLbl="sibTrans2D1" presStyleIdx="4" presStyleCnt="5"/>
      <dgm:spPr/>
      <dgm:t>
        <a:bodyPr/>
        <a:lstStyle/>
        <a:p>
          <a:endParaRPr lang="en-US"/>
        </a:p>
      </dgm:t>
    </dgm:pt>
    <dgm:pt modelId="{B2F053C7-22FD-4F05-B1B3-CB9C03DEE026}" type="pres">
      <dgm:prSet presAssocID="{8AB67316-7183-44B3-A75E-BA3B4C175918}" presName="las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F585AB-1740-413C-8272-FC636ECCA29D}" type="presOf" srcId="{FFDD884B-9B55-48A3-93A4-8F43AE4CC163}" destId="{26E73885-A2BE-45F5-972F-5423F31F962E}" srcOrd="0" destOrd="0" presId="urn:microsoft.com/office/officeart/2005/8/layout/bProcess2"/>
    <dgm:cxn modelId="{93E58A43-5092-41EA-80BF-972E6C3B4F24}" srcId="{1597903A-4FAF-49B8-982A-F1171BB7657A}" destId="{436A6DC4-13F3-4F84-977B-BCDFF8B3C3E0}" srcOrd="2" destOrd="0" parTransId="{A25A44EE-DAA3-413F-BED1-A3E40869E443}" sibTransId="{6CE20EAA-D260-4C53-BC2F-5A4B3AE84B9C}"/>
    <dgm:cxn modelId="{5330F43D-4AF3-419B-B9C6-1E952407783C}" srcId="{1597903A-4FAF-49B8-982A-F1171BB7657A}" destId="{2FAA70F8-B128-44E8-89FA-A08B6FE2C377}" srcOrd="3" destOrd="0" parTransId="{2E8A6E9F-0B30-41A2-848E-02C8873FEF13}" sibTransId="{E80D0F81-1AC0-40BB-95C9-E52B2F0BA37A}"/>
    <dgm:cxn modelId="{A3A5BA76-ED2B-4831-95FD-8513108C85D5}" type="presOf" srcId="{8AB67316-7183-44B3-A75E-BA3B4C175918}" destId="{B2F053C7-22FD-4F05-B1B3-CB9C03DEE026}" srcOrd="0" destOrd="0" presId="urn:microsoft.com/office/officeart/2005/8/layout/bProcess2"/>
    <dgm:cxn modelId="{684E99E5-B893-4AF5-A51C-03CC45A77758}" type="presOf" srcId="{2FAA70F8-B128-44E8-89FA-A08B6FE2C377}" destId="{6F43B642-2E0D-43F1-8E13-5D4955FFCD86}" srcOrd="0" destOrd="0" presId="urn:microsoft.com/office/officeart/2005/8/layout/bProcess2"/>
    <dgm:cxn modelId="{70D33579-FC46-48A8-AB4F-193B3F6756AE}" type="presOf" srcId="{1597903A-4FAF-49B8-982A-F1171BB7657A}" destId="{504D6A59-F458-45CE-BE40-6BADC77FE105}" srcOrd="0" destOrd="0" presId="urn:microsoft.com/office/officeart/2005/8/layout/bProcess2"/>
    <dgm:cxn modelId="{0F0A6B57-E0CF-4325-9FB0-C7B141C8974D}" srcId="{1597903A-4FAF-49B8-982A-F1171BB7657A}" destId="{FFDD884B-9B55-48A3-93A4-8F43AE4CC163}" srcOrd="4" destOrd="0" parTransId="{A6C81EA3-3719-4EF9-AB28-161B572404E9}" sibTransId="{C4E2ED02-91AD-4214-B03E-15405013BE33}"/>
    <dgm:cxn modelId="{A183B640-1060-4BEA-86D4-5735DE6BC5BD}" type="presOf" srcId="{436A6DC4-13F3-4F84-977B-BCDFF8B3C3E0}" destId="{09F76CA6-84EC-4096-9E0D-C66C67F1E421}" srcOrd="0" destOrd="0" presId="urn:microsoft.com/office/officeart/2005/8/layout/bProcess2"/>
    <dgm:cxn modelId="{9E46C916-35F0-45DF-8230-B840CC98B2DE}" type="presOf" srcId="{C4E2ED02-91AD-4214-B03E-15405013BE33}" destId="{D21E7462-518F-4502-BE60-F6F9713A4F22}" srcOrd="0" destOrd="0" presId="urn:microsoft.com/office/officeart/2005/8/layout/bProcess2"/>
    <dgm:cxn modelId="{BA82D576-3549-4E2F-AF6D-F33A6D7A4FDD}" srcId="{1597903A-4FAF-49B8-982A-F1171BB7657A}" destId="{9C02F6DD-5434-4622-8CB6-0E4007F669A2}" srcOrd="0" destOrd="0" parTransId="{110407A0-BB2E-43B2-AD38-75A9EAF36134}" sibTransId="{E94873C8-72D8-4FFE-9045-440247209698}"/>
    <dgm:cxn modelId="{B2AD426D-C3FC-44D6-9193-35179C188D46}" type="presOf" srcId="{E94873C8-72D8-4FFE-9045-440247209698}" destId="{80F26DCC-EC77-4DED-925B-C049A0A8AAAF}" srcOrd="0" destOrd="0" presId="urn:microsoft.com/office/officeart/2005/8/layout/bProcess2"/>
    <dgm:cxn modelId="{BF05C4F8-5A5C-4969-B4F2-855D482B4C58}" srcId="{1597903A-4FAF-49B8-982A-F1171BB7657A}" destId="{6962A32B-2C41-452A-9421-354AF853F26C}" srcOrd="1" destOrd="0" parTransId="{6C86B27B-11AD-49E1-8EBC-E4EE13A06FA0}" sibTransId="{3F2AEDA9-1E4A-4C2E-AF62-3C8A4EBF12CB}"/>
    <dgm:cxn modelId="{BE0A3515-3ADE-44A8-9FB4-92717524435F}" srcId="{1597903A-4FAF-49B8-982A-F1171BB7657A}" destId="{8AB67316-7183-44B3-A75E-BA3B4C175918}" srcOrd="5" destOrd="0" parTransId="{907D4542-D16B-4F5C-B93D-0EC4F7D20C80}" sibTransId="{DCC58767-E472-407D-A13E-B79E7CE42E45}"/>
    <dgm:cxn modelId="{2E2EE672-D91D-488C-A6B4-DF7B2DA32C98}" type="presOf" srcId="{6CE20EAA-D260-4C53-BC2F-5A4B3AE84B9C}" destId="{AC7AFA8D-780C-44F8-AAFF-E0295489DCD6}" srcOrd="0" destOrd="0" presId="urn:microsoft.com/office/officeart/2005/8/layout/bProcess2"/>
    <dgm:cxn modelId="{098FE448-7BEC-40DE-B0ED-64E9EE1D483C}" type="presOf" srcId="{9C02F6DD-5434-4622-8CB6-0E4007F669A2}" destId="{61FF8107-3934-4ABE-9E88-DBB62143274C}" srcOrd="0" destOrd="0" presId="urn:microsoft.com/office/officeart/2005/8/layout/bProcess2"/>
    <dgm:cxn modelId="{45FAFB83-4DE3-42E9-9656-5F5025112ADE}" type="presOf" srcId="{6962A32B-2C41-452A-9421-354AF853F26C}" destId="{E69243AB-4C1E-4D00-A384-7C6A8C9C5F9F}" srcOrd="0" destOrd="0" presId="urn:microsoft.com/office/officeart/2005/8/layout/bProcess2"/>
    <dgm:cxn modelId="{E33A569F-4126-41E6-B3A5-EAD98C63C12B}" type="presOf" srcId="{E80D0F81-1AC0-40BB-95C9-E52B2F0BA37A}" destId="{51DCBA46-C37B-4D0F-B8E1-F5D10F7E5FE3}" srcOrd="0" destOrd="0" presId="urn:microsoft.com/office/officeart/2005/8/layout/bProcess2"/>
    <dgm:cxn modelId="{11CA6B38-2C45-4E74-BA99-34136FA4D529}" type="presOf" srcId="{3F2AEDA9-1E4A-4C2E-AF62-3C8A4EBF12CB}" destId="{1D901DFF-5AD5-4B83-A697-EA4F819348B4}" srcOrd="0" destOrd="0" presId="urn:microsoft.com/office/officeart/2005/8/layout/bProcess2"/>
    <dgm:cxn modelId="{71C1D067-A138-486F-B6A9-FBF9E441ABA5}" type="presParOf" srcId="{504D6A59-F458-45CE-BE40-6BADC77FE105}" destId="{61FF8107-3934-4ABE-9E88-DBB62143274C}" srcOrd="0" destOrd="0" presId="urn:microsoft.com/office/officeart/2005/8/layout/bProcess2"/>
    <dgm:cxn modelId="{6174ED5B-A879-4938-ACC1-5F8D76D72915}" type="presParOf" srcId="{504D6A59-F458-45CE-BE40-6BADC77FE105}" destId="{80F26DCC-EC77-4DED-925B-C049A0A8AAAF}" srcOrd="1" destOrd="0" presId="urn:microsoft.com/office/officeart/2005/8/layout/bProcess2"/>
    <dgm:cxn modelId="{2E6FAEEA-224E-4608-865C-1A90C8820CDB}" type="presParOf" srcId="{504D6A59-F458-45CE-BE40-6BADC77FE105}" destId="{AAC8F022-D40E-48BB-9268-7EE299EEE932}" srcOrd="2" destOrd="0" presId="urn:microsoft.com/office/officeart/2005/8/layout/bProcess2"/>
    <dgm:cxn modelId="{DF5252CF-E7A0-40D2-A090-E243DD12C2DB}" type="presParOf" srcId="{AAC8F022-D40E-48BB-9268-7EE299EEE932}" destId="{EA082D91-43EC-465D-B9B9-EB7D9134B2E0}" srcOrd="0" destOrd="0" presId="urn:microsoft.com/office/officeart/2005/8/layout/bProcess2"/>
    <dgm:cxn modelId="{0D5101CC-CB1D-49B5-BCC2-BE16D272ED6F}" type="presParOf" srcId="{AAC8F022-D40E-48BB-9268-7EE299EEE932}" destId="{E69243AB-4C1E-4D00-A384-7C6A8C9C5F9F}" srcOrd="1" destOrd="0" presId="urn:microsoft.com/office/officeart/2005/8/layout/bProcess2"/>
    <dgm:cxn modelId="{27429D21-FBA5-4286-BA0E-9054F20B4093}" type="presParOf" srcId="{504D6A59-F458-45CE-BE40-6BADC77FE105}" destId="{1D901DFF-5AD5-4B83-A697-EA4F819348B4}" srcOrd="3" destOrd="0" presId="urn:microsoft.com/office/officeart/2005/8/layout/bProcess2"/>
    <dgm:cxn modelId="{F8CE94B2-471A-4F77-800C-BE133FF3281F}" type="presParOf" srcId="{504D6A59-F458-45CE-BE40-6BADC77FE105}" destId="{1B1EA77A-01D0-4E41-BF44-DF88B9A3D99D}" srcOrd="4" destOrd="0" presId="urn:microsoft.com/office/officeart/2005/8/layout/bProcess2"/>
    <dgm:cxn modelId="{34CD9083-E639-46F8-A827-F21573420B0F}" type="presParOf" srcId="{1B1EA77A-01D0-4E41-BF44-DF88B9A3D99D}" destId="{C5B9B784-8FA8-425E-A6DA-08A572D9278F}" srcOrd="0" destOrd="0" presId="urn:microsoft.com/office/officeart/2005/8/layout/bProcess2"/>
    <dgm:cxn modelId="{C8E22F81-0D95-47D6-BB3F-B59F90068C8B}" type="presParOf" srcId="{1B1EA77A-01D0-4E41-BF44-DF88B9A3D99D}" destId="{09F76CA6-84EC-4096-9E0D-C66C67F1E421}" srcOrd="1" destOrd="0" presId="urn:microsoft.com/office/officeart/2005/8/layout/bProcess2"/>
    <dgm:cxn modelId="{A185E675-E0E5-4B6F-813C-C85525B86A52}" type="presParOf" srcId="{504D6A59-F458-45CE-BE40-6BADC77FE105}" destId="{AC7AFA8D-780C-44F8-AAFF-E0295489DCD6}" srcOrd="5" destOrd="0" presId="urn:microsoft.com/office/officeart/2005/8/layout/bProcess2"/>
    <dgm:cxn modelId="{FB9AC2BD-7618-4B85-B035-5086033D5FDE}" type="presParOf" srcId="{504D6A59-F458-45CE-BE40-6BADC77FE105}" destId="{FDDEE0E2-8822-4B05-9490-3719FF35063B}" srcOrd="6" destOrd="0" presId="urn:microsoft.com/office/officeart/2005/8/layout/bProcess2"/>
    <dgm:cxn modelId="{3857F817-C3E5-4A59-8D3F-514DA032A455}" type="presParOf" srcId="{FDDEE0E2-8822-4B05-9490-3719FF35063B}" destId="{7785386B-1264-41B6-B665-7AA3B66A5451}" srcOrd="0" destOrd="0" presId="urn:microsoft.com/office/officeart/2005/8/layout/bProcess2"/>
    <dgm:cxn modelId="{4CD997C2-291A-49ED-BE42-B2A30BB41EAB}" type="presParOf" srcId="{FDDEE0E2-8822-4B05-9490-3719FF35063B}" destId="{6F43B642-2E0D-43F1-8E13-5D4955FFCD86}" srcOrd="1" destOrd="0" presId="urn:microsoft.com/office/officeart/2005/8/layout/bProcess2"/>
    <dgm:cxn modelId="{DF3CAAAA-2B56-4D02-9D0C-F27274A51A3F}" type="presParOf" srcId="{504D6A59-F458-45CE-BE40-6BADC77FE105}" destId="{51DCBA46-C37B-4D0F-B8E1-F5D10F7E5FE3}" srcOrd="7" destOrd="0" presId="urn:microsoft.com/office/officeart/2005/8/layout/bProcess2"/>
    <dgm:cxn modelId="{904E1910-A6C7-470E-AD4E-30676A587BAA}" type="presParOf" srcId="{504D6A59-F458-45CE-BE40-6BADC77FE105}" destId="{88F9828D-C816-43B1-9994-934E7BA054F1}" srcOrd="8" destOrd="0" presId="urn:microsoft.com/office/officeart/2005/8/layout/bProcess2"/>
    <dgm:cxn modelId="{DDD26158-9BD6-488F-B11A-AD626BA95CCC}" type="presParOf" srcId="{88F9828D-C816-43B1-9994-934E7BA054F1}" destId="{81030758-4F18-4445-AF26-CBBB77E76787}" srcOrd="0" destOrd="0" presId="urn:microsoft.com/office/officeart/2005/8/layout/bProcess2"/>
    <dgm:cxn modelId="{91A7FBC3-7762-4F2E-BF71-52DFE151B2ED}" type="presParOf" srcId="{88F9828D-C816-43B1-9994-934E7BA054F1}" destId="{26E73885-A2BE-45F5-972F-5423F31F962E}" srcOrd="1" destOrd="0" presId="urn:microsoft.com/office/officeart/2005/8/layout/bProcess2"/>
    <dgm:cxn modelId="{769DF028-D1A9-44EF-81F3-6246099646C1}" type="presParOf" srcId="{504D6A59-F458-45CE-BE40-6BADC77FE105}" destId="{D21E7462-518F-4502-BE60-F6F9713A4F22}" srcOrd="9" destOrd="0" presId="urn:microsoft.com/office/officeart/2005/8/layout/bProcess2"/>
    <dgm:cxn modelId="{91C0A931-D450-4A23-8E52-7B7F152D07A2}" type="presParOf" srcId="{504D6A59-F458-45CE-BE40-6BADC77FE105}" destId="{B2F053C7-22FD-4F05-B1B3-CB9C03DEE026}" srcOrd="1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EBFA5C-48A1-4EFC-B767-E53C79508EB6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30C968-DFA0-449B-AFFB-0BBDF1C15CBE}">
      <dgm:prSet phldrT="[Text]"/>
      <dgm:spPr/>
      <dgm:t>
        <a:bodyPr/>
        <a:lstStyle/>
        <a:p>
          <a:r>
            <a:rPr lang="sr-Cyrl-RS" dirty="0" smtClean="0"/>
            <a:t>Први ниво насиља – одељењски старешина – евиденција: одељењски старешина</a:t>
          </a:r>
        </a:p>
        <a:p>
          <a:r>
            <a:rPr lang="sr-Cyrl-RS" dirty="0" smtClean="0"/>
            <a:t>Укључени: родитељ </a:t>
          </a:r>
          <a:endParaRPr lang="en-US" dirty="0"/>
        </a:p>
      </dgm:t>
    </dgm:pt>
    <dgm:pt modelId="{A1DB3493-8588-41FE-AE83-A7CA25A8BA29}" type="parTrans" cxnId="{49C1D3C8-2DC8-4A5C-91AB-0458F8C2BF98}">
      <dgm:prSet/>
      <dgm:spPr/>
      <dgm:t>
        <a:bodyPr/>
        <a:lstStyle/>
        <a:p>
          <a:endParaRPr lang="en-US"/>
        </a:p>
      </dgm:t>
    </dgm:pt>
    <dgm:pt modelId="{126D71D5-817E-44ED-BC33-202F20B0775D}" type="sibTrans" cxnId="{49C1D3C8-2DC8-4A5C-91AB-0458F8C2BF98}">
      <dgm:prSet/>
      <dgm:spPr/>
      <dgm:t>
        <a:bodyPr/>
        <a:lstStyle/>
        <a:p>
          <a:endParaRPr lang="en-US"/>
        </a:p>
      </dgm:t>
    </dgm:pt>
    <dgm:pt modelId="{3332DC1E-CA46-4933-8DD3-96BBCA507647}">
      <dgm:prSet phldrT="[Text]" custT="1"/>
      <dgm:spPr/>
      <dgm:t>
        <a:bodyPr/>
        <a:lstStyle/>
        <a:p>
          <a:r>
            <a:rPr lang="sr-Cyrl-RS" sz="1050" dirty="0" smtClean="0"/>
            <a:t>Појачан васпитни рад – друштвено користан, хуманитарни рад</a:t>
          </a:r>
          <a:r>
            <a:rPr lang="en-US" sz="1050" dirty="0" smtClean="0"/>
            <a:t>.</a:t>
          </a:r>
          <a:r>
            <a:rPr lang="sr-Cyrl-RS" sz="1050" dirty="0" smtClean="0"/>
            <a:t> </a:t>
          </a:r>
        </a:p>
      </dgm:t>
    </dgm:pt>
    <dgm:pt modelId="{BB9A81B7-7171-4068-8ED2-A428D3AA13D6}" type="parTrans" cxnId="{CECF16CF-3F84-4E77-A3AB-6C5977ED86B1}">
      <dgm:prSet/>
      <dgm:spPr/>
      <dgm:t>
        <a:bodyPr/>
        <a:lstStyle/>
        <a:p>
          <a:endParaRPr lang="en-US"/>
        </a:p>
      </dgm:t>
    </dgm:pt>
    <dgm:pt modelId="{D839D182-2659-4CD4-BF81-3627B962208D}" type="sibTrans" cxnId="{CECF16CF-3F84-4E77-A3AB-6C5977ED86B1}">
      <dgm:prSet/>
      <dgm:spPr/>
      <dgm:t>
        <a:bodyPr/>
        <a:lstStyle/>
        <a:p>
          <a:endParaRPr lang="en-US"/>
        </a:p>
      </dgm:t>
    </dgm:pt>
    <dgm:pt modelId="{086E374E-3233-449B-B445-DAAA741F048E}">
      <dgm:prSet phldrT="[Text]" custT="1"/>
      <dgm:spPr/>
      <dgm:t>
        <a:bodyPr/>
        <a:lstStyle/>
        <a:p>
          <a:r>
            <a:rPr lang="sr-Cyrl-RS" sz="1050" dirty="0" smtClean="0"/>
            <a:t>Изрицање мере.</a:t>
          </a:r>
        </a:p>
        <a:p>
          <a:r>
            <a:rPr lang="sr-Cyrl-RS" sz="1050" u="sng" dirty="0" smtClean="0"/>
            <a:t>Праћење и извештавање</a:t>
          </a:r>
          <a:r>
            <a:rPr lang="sr-Cyrl-RS" sz="1050" dirty="0" smtClean="0"/>
            <a:t>.</a:t>
          </a:r>
          <a:endParaRPr lang="en-US" sz="1050" dirty="0"/>
        </a:p>
      </dgm:t>
    </dgm:pt>
    <dgm:pt modelId="{2E00C314-9FA7-46C3-96CC-806CCBD2ACFD}" type="parTrans" cxnId="{A836CB42-1673-4C3D-9811-84EE4854CCA6}">
      <dgm:prSet/>
      <dgm:spPr/>
      <dgm:t>
        <a:bodyPr/>
        <a:lstStyle/>
        <a:p>
          <a:endParaRPr lang="en-US"/>
        </a:p>
      </dgm:t>
    </dgm:pt>
    <dgm:pt modelId="{E60948C1-B8D3-4030-8649-FDCCF4BEDC7E}" type="sibTrans" cxnId="{A836CB42-1673-4C3D-9811-84EE4854CCA6}">
      <dgm:prSet/>
      <dgm:spPr/>
      <dgm:t>
        <a:bodyPr/>
        <a:lstStyle/>
        <a:p>
          <a:endParaRPr lang="en-US"/>
        </a:p>
      </dgm:t>
    </dgm:pt>
    <dgm:pt modelId="{A449D725-B29B-48D8-9BC8-2358846E237C}">
      <dgm:prSet phldrT="[Text]"/>
      <dgm:spPr/>
      <dgm:t>
        <a:bodyPr/>
        <a:lstStyle/>
        <a:p>
          <a:r>
            <a:rPr lang="sr-Cyrl-RS" dirty="0" smtClean="0"/>
            <a:t>Други ниво насиља – одељењски старешина, педагог, тим – евиденција: Тим</a:t>
          </a:r>
        </a:p>
        <a:p>
          <a:r>
            <a:rPr lang="sr-Cyrl-RS" dirty="0" smtClean="0"/>
            <a:t>Укључени: родитељ </a:t>
          </a:r>
          <a:endParaRPr lang="en-US" dirty="0"/>
        </a:p>
      </dgm:t>
    </dgm:pt>
    <dgm:pt modelId="{A9980193-01EC-4214-96F9-73E07B3CA0AC}" type="parTrans" cxnId="{95F630CB-C19C-4EE3-A4DD-85332E680290}">
      <dgm:prSet/>
      <dgm:spPr/>
      <dgm:t>
        <a:bodyPr/>
        <a:lstStyle/>
        <a:p>
          <a:endParaRPr lang="en-US"/>
        </a:p>
      </dgm:t>
    </dgm:pt>
    <dgm:pt modelId="{C3E9156F-35E0-445B-9CBF-1C3B4F124961}" type="sibTrans" cxnId="{95F630CB-C19C-4EE3-A4DD-85332E680290}">
      <dgm:prSet/>
      <dgm:spPr/>
      <dgm:t>
        <a:bodyPr/>
        <a:lstStyle/>
        <a:p>
          <a:endParaRPr lang="en-US"/>
        </a:p>
      </dgm:t>
    </dgm:pt>
    <dgm:pt modelId="{8985CE53-780B-421E-ADE4-6A327587ADA9}">
      <dgm:prSet phldrT="[Text]" custT="1"/>
      <dgm:spPr/>
      <dgm:t>
        <a:bodyPr/>
        <a:lstStyle/>
        <a:p>
          <a:r>
            <a:rPr lang="sr-Cyrl-RS" sz="1050" dirty="0" smtClean="0"/>
            <a:t>Појачан васпитни рад – друштвено користан, хуманитарни рад</a:t>
          </a:r>
          <a:r>
            <a:rPr lang="en-US" sz="1050" dirty="0" smtClean="0"/>
            <a:t>.</a:t>
          </a:r>
          <a:r>
            <a:rPr lang="sr-Cyrl-RS" sz="1050" dirty="0" smtClean="0"/>
            <a:t> </a:t>
          </a:r>
          <a:endParaRPr lang="en-US" sz="1050" dirty="0"/>
        </a:p>
      </dgm:t>
    </dgm:pt>
    <dgm:pt modelId="{019E4799-450F-4354-B1F4-95EBFA53DBE5}" type="parTrans" cxnId="{3622A4CA-EF35-48A6-92A9-E35160D0DABB}">
      <dgm:prSet/>
      <dgm:spPr/>
      <dgm:t>
        <a:bodyPr/>
        <a:lstStyle/>
        <a:p>
          <a:endParaRPr lang="en-US"/>
        </a:p>
      </dgm:t>
    </dgm:pt>
    <dgm:pt modelId="{DC108EAF-BC2F-4113-8A25-187355BFC4C4}" type="sibTrans" cxnId="{3622A4CA-EF35-48A6-92A9-E35160D0DABB}">
      <dgm:prSet/>
      <dgm:spPr/>
      <dgm:t>
        <a:bodyPr/>
        <a:lstStyle/>
        <a:p>
          <a:endParaRPr lang="en-US"/>
        </a:p>
      </dgm:t>
    </dgm:pt>
    <dgm:pt modelId="{C6C422EC-42F1-4CF2-8D67-77215D9B27E4}">
      <dgm:prSet phldrT="[Text]" custT="1"/>
      <dgm:spPr/>
      <dgm:t>
        <a:bodyPr/>
        <a:lstStyle/>
        <a:p>
          <a:r>
            <a:rPr lang="sr-Cyrl-RS" sz="1050" dirty="0" smtClean="0"/>
            <a:t>Оперативни план заштите - изрицање мере.</a:t>
          </a:r>
        </a:p>
        <a:p>
          <a:r>
            <a:rPr lang="sr-Cyrl-RS" sz="1050" u="sng" dirty="0" smtClean="0"/>
            <a:t>Праћење и извештавање</a:t>
          </a:r>
          <a:r>
            <a:rPr lang="sr-Cyrl-RS" sz="1050" dirty="0" smtClean="0"/>
            <a:t>.</a:t>
          </a:r>
        </a:p>
        <a:p>
          <a:endParaRPr lang="en-US" sz="700" dirty="0"/>
        </a:p>
      </dgm:t>
    </dgm:pt>
    <dgm:pt modelId="{8694527C-7FE8-40C4-83D9-68F92504ED18}" type="parTrans" cxnId="{BDA29074-FFB7-456F-B6B4-E5AB874CB8F2}">
      <dgm:prSet/>
      <dgm:spPr/>
      <dgm:t>
        <a:bodyPr/>
        <a:lstStyle/>
        <a:p>
          <a:endParaRPr lang="en-US"/>
        </a:p>
      </dgm:t>
    </dgm:pt>
    <dgm:pt modelId="{5839586A-B27A-4190-A915-E4DDA7EA5D2B}" type="sibTrans" cxnId="{BDA29074-FFB7-456F-B6B4-E5AB874CB8F2}">
      <dgm:prSet/>
      <dgm:spPr/>
      <dgm:t>
        <a:bodyPr/>
        <a:lstStyle/>
        <a:p>
          <a:endParaRPr lang="en-US"/>
        </a:p>
      </dgm:t>
    </dgm:pt>
    <dgm:pt modelId="{62638E2B-7531-43A8-ADF8-C13533AB50B1}">
      <dgm:prSet phldrT="[Text]"/>
      <dgm:spPr/>
      <dgm:t>
        <a:bodyPr/>
        <a:lstStyle/>
        <a:p>
          <a:r>
            <a:rPr lang="sr-Cyrl-RS" dirty="0" smtClean="0"/>
            <a:t>Трећи ниво насиља – директор - одељењски старешина, педагог, тим – евиденција: Тим</a:t>
          </a:r>
        </a:p>
        <a:p>
          <a:r>
            <a:rPr lang="sr-Cyrl-RS" dirty="0" smtClean="0"/>
            <a:t>Укључени: родитељ , спољашња мрежа заштите</a:t>
          </a:r>
          <a:endParaRPr lang="en-US" dirty="0"/>
        </a:p>
      </dgm:t>
    </dgm:pt>
    <dgm:pt modelId="{034C3CA4-6E14-4F0E-98E3-2E298A6AC18B}" type="parTrans" cxnId="{C89B1269-3AB8-463E-B7A2-73FD7EF3C1B2}">
      <dgm:prSet/>
      <dgm:spPr/>
      <dgm:t>
        <a:bodyPr/>
        <a:lstStyle/>
        <a:p>
          <a:endParaRPr lang="en-US"/>
        </a:p>
      </dgm:t>
    </dgm:pt>
    <dgm:pt modelId="{FE12F822-EECD-492F-B05F-E8E47847EEF2}" type="sibTrans" cxnId="{C89B1269-3AB8-463E-B7A2-73FD7EF3C1B2}">
      <dgm:prSet/>
      <dgm:spPr/>
      <dgm:t>
        <a:bodyPr/>
        <a:lstStyle/>
        <a:p>
          <a:endParaRPr lang="en-US"/>
        </a:p>
      </dgm:t>
    </dgm:pt>
    <dgm:pt modelId="{3B1A303F-32A3-4580-BAC5-FFC2AD6DA3DD}">
      <dgm:prSet phldrT="[Text]" custT="1"/>
      <dgm:spPr/>
      <dgm:t>
        <a:bodyPr/>
        <a:lstStyle/>
        <a:p>
          <a:r>
            <a:rPr lang="sr-Cyrl-RS" sz="1050" dirty="0" smtClean="0"/>
            <a:t>Појачан васпитни рад – друштвено користан, хуманитарни рад</a:t>
          </a:r>
          <a:r>
            <a:rPr lang="en-US" sz="1050" dirty="0" smtClean="0"/>
            <a:t>.</a:t>
          </a:r>
          <a:r>
            <a:rPr lang="sr-Cyrl-RS" sz="1050" dirty="0" smtClean="0"/>
            <a:t> </a:t>
          </a:r>
          <a:endParaRPr lang="en-US" sz="1050" dirty="0"/>
        </a:p>
      </dgm:t>
    </dgm:pt>
    <dgm:pt modelId="{FC7B06EA-E6D2-42E7-9772-266583A7F044}" type="parTrans" cxnId="{8E8264D3-2A02-4C12-BB67-42841004AF3D}">
      <dgm:prSet/>
      <dgm:spPr/>
      <dgm:t>
        <a:bodyPr/>
        <a:lstStyle/>
        <a:p>
          <a:endParaRPr lang="en-US"/>
        </a:p>
      </dgm:t>
    </dgm:pt>
    <dgm:pt modelId="{1E145AC4-0E19-4755-8CE0-133FDD33B7DA}" type="sibTrans" cxnId="{8E8264D3-2A02-4C12-BB67-42841004AF3D}">
      <dgm:prSet/>
      <dgm:spPr/>
      <dgm:t>
        <a:bodyPr/>
        <a:lstStyle/>
        <a:p>
          <a:endParaRPr lang="en-US"/>
        </a:p>
      </dgm:t>
    </dgm:pt>
    <dgm:pt modelId="{D512022C-5CEB-471B-8D36-1B4435561002}">
      <dgm:prSet phldrT="[Text]" custT="1"/>
      <dgm:spPr/>
      <dgm:t>
        <a:bodyPr/>
        <a:lstStyle/>
        <a:p>
          <a:endParaRPr lang="sr-Cyrl-RS" sz="700" dirty="0" smtClean="0"/>
        </a:p>
        <a:p>
          <a:r>
            <a:rPr lang="sr-Cyrl-RS" sz="1050" dirty="0" smtClean="0"/>
            <a:t>Обавештавање надлежних, ШУ, Министарства/Оперативни план заштите - изрицање мере/</a:t>
          </a:r>
          <a:r>
            <a:rPr lang="sr-Cyrl-RS" sz="1050" u="sng" dirty="0" smtClean="0"/>
            <a:t>Праћење и извештавање</a:t>
          </a:r>
          <a:endParaRPr lang="en-US" sz="1050" u="sng" dirty="0"/>
        </a:p>
      </dgm:t>
    </dgm:pt>
    <dgm:pt modelId="{8990C6BB-1625-45AE-AF3C-56E5448DD6D7}" type="parTrans" cxnId="{FF1A7602-D7D9-4B92-81FF-0B18DA9F4559}">
      <dgm:prSet/>
      <dgm:spPr/>
      <dgm:t>
        <a:bodyPr/>
        <a:lstStyle/>
        <a:p>
          <a:endParaRPr lang="en-US"/>
        </a:p>
      </dgm:t>
    </dgm:pt>
    <dgm:pt modelId="{D9B5249B-E613-4764-B4F9-0DDDE30477D1}" type="sibTrans" cxnId="{FF1A7602-D7D9-4B92-81FF-0B18DA9F4559}">
      <dgm:prSet/>
      <dgm:spPr/>
      <dgm:t>
        <a:bodyPr/>
        <a:lstStyle/>
        <a:p>
          <a:endParaRPr lang="en-US"/>
        </a:p>
      </dgm:t>
    </dgm:pt>
    <dgm:pt modelId="{70BD4562-3BEC-459B-B94F-36B62A269F0B}" type="pres">
      <dgm:prSet presAssocID="{4EEBFA5C-48A1-4EFC-B767-E53C79508EB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4F601E-0492-4153-9D19-D12BF3DD1F81}" type="pres">
      <dgm:prSet presAssocID="{62638E2B-7531-43A8-ADF8-C13533AB50B1}" presName="boxAndChildren" presStyleCnt="0"/>
      <dgm:spPr/>
    </dgm:pt>
    <dgm:pt modelId="{1F9036BB-B451-44CB-B4FE-E6D95A4628DA}" type="pres">
      <dgm:prSet presAssocID="{62638E2B-7531-43A8-ADF8-C13533AB50B1}" presName="parentTextBox" presStyleLbl="node1" presStyleIdx="0" presStyleCnt="3"/>
      <dgm:spPr/>
      <dgm:t>
        <a:bodyPr/>
        <a:lstStyle/>
        <a:p>
          <a:endParaRPr lang="en-US"/>
        </a:p>
      </dgm:t>
    </dgm:pt>
    <dgm:pt modelId="{1F95B1ED-D728-4004-A13A-B9C5EC47BADA}" type="pres">
      <dgm:prSet presAssocID="{62638E2B-7531-43A8-ADF8-C13533AB50B1}" presName="entireBox" presStyleLbl="node1" presStyleIdx="0" presStyleCnt="3"/>
      <dgm:spPr/>
      <dgm:t>
        <a:bodyPr/>
        <a:lstStyle/>
        <a:p>
          <a:endParaRPr lang="en-US"/>
        </a:p>
      </dgm:t>
    </dgm:pt>
    <dgm:pt modelId="{57E1CF24-466D-40B7-B8AE-A57BB7AB672E}" type="pres">
      <dgm:prSet presAssocID="{62638E2B-7531-43A8-ADF8-C13533AB50B1}" presName="descendantBox" presStyleCnt="0"/>
      <dgm:spPr/>
    </dgm:pt>
    <dgm:pt modelId="{F19353C5-EAA7-4779-9391-52082CF48E93}" type="pres">
      <dgm:prSet presAssocID="{3B1A303F-32A3-4580-BAC5-FFC2AD6DA3DD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E888C2-7544-4E4A-BB87-B37A6206375F}" type="pres">
      <dgm:prSet presAssocID="{D512022C-5CEB-471B-8D36-1B4435561002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88B624-707A-44EC-8137-5F8800E3A371}" type="pres">
      <dgm:prSet presAssocID="{C3E9156F-35E0-445B-9CBF-1C3B4F124961}" presName="sp" presStyleCnt="0"/>
      <dgm:spPr/>
    </dgm:pt>
    <dgm:pt modelId="{7A6EC023-E5F2-4D12-92BC-FDE597567581}" type="pres">
      <dgm:prSet presAssocID="{A449D725-B29B-48D8-9BC8-2358846E237C}" presName="arrowAndChildren" presStyleCnt="0"/>
      <dgm:spPr/>
    </dgm:pt>
    <dgm:pt modelId="{5572E161-B2D1-43C8-9E52-0D3FB800433A}" type="pres">
      <dgm:prSet presAssocID="{A449D725-B29B-48D8-9BC8-2358846E237C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6C30B9E9-D081-4582-A69C-568FA2198545}" type="pres">
      <dgm:prSet presAssocID="{A449D725-B29B-48D8-9BC8-2358846E237C}" presName="arrow" presStyleLbl="node1" presStyleIdx="1" presStyleCnt="3"/>
      <dgm:spPr/>
      <dgm:t>
        <a:bodyPr/>
        <a:lstStyle/>
        <a:p>
          <a:endParaRPr lang="en-US"/>
        </a:p>
      </dgm:t>
    </dgm:pt>
    <dgm:pt modelId="{A02645B1-E71A-4492-AF76-E15BBA15FF7D}" type="pres">
      <dgm:prSet presAssocID="{A449D725-B29B-48D8-9BC8-2358846E237C}" presName="descendantArrow" presStyleCnt="0"/>
      <dgm:spPr/>
    </dgm:pt>
    <dgm:pt modelId="{71996FD3-79DA-444E-9DEF-D10749A85953}" type="pres">
      <dgm:prSet presAssocID="{8985CE53-780B-421E-ADE4-6A327587ADA9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83C8A2-8CD2-4E01-A555-E3A43A0D138D}" type="pres">
      <dgm:prSet presAssocID="{C6C422EC-42F1-4CF2-8D67-77215D9B27E4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97C22A-C4A5-49B5-83E7-7CAC1B775BBA}" type="pres">
      <dgm:prSet presAssocID="{126D71D5-817E-44ED-BC33-202F20B0775D}" presName="sp" presStyleCnt="0"/>
      <dgm:spPr/>
    </dgm:pt>
    <dgm:pt modelId="{200ECC72-808E-4124-BC2F-D8851213F238}" type="pres">
      <dgm:prSet presAssocID="{D130C968-DFA0-449B-AFFB-0BBDF1C15CBE}" presName="arrowAndChildren" presStyleCnt="0"/>
      <dgm:spPr/>
    </dgm:pt>
    <dgm:pt modelId="{109BBEA9-C1EB-4C1D-9713-CAD3A32FDA18}" type="pres">
      <dgm:prSet presAssocID="{D130C968-DFA0-449B-AFFB-0BBDF1C15CBE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E8A75649-B628-4CC7-B935-37DF073D9851}" type="pres">
      <dgm:prSet presAssocID="{D130C968-DFA0-449B-AFFB-0BBDF1C15CBE}" presName="arrow" presStyleLbl="node1" presStyleIdx="2" presStyleCnt="3"/>
      <dgm:spPr/>
      <dgm:t>
        <a:bodyPr/>
        <a:lstStyle/>
        <a:p>
          <a:endParaRPr lang="en-US"/>
        </a:p>
      </dgm:t>
    </dgm:pt>
    <dgm:pt modelId="{9BBEA387-B912-429A-95D7-DEB0C5171CA4}" type="pres">
      <dgm:prSet presAssocID="{D130C968-DFA0-449B-AFFB-0BBDF1C15CBE}" presName="descendantArrow" presStyleCnt="0"/>
      <dgm:spPr/>
    </dgm:pt>
    <dgm:pt modelId="{E375B5B7-3166-48CA-A90E-1C9C96D1D005}" type="pres">
      <dgm:prSet presAssocID="{3332DC1E-CA46-4933-8DD3-96BBCA507647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865EE2-9EE9-4DE0-92A6-B320F7D964B0}" type="pres">
      <dgm:prSet presAssocID="{086E374E-3233-449B-B445-DAAA741F048E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F477F1-03AB-4D08-8715-F1BAFCCB68E8}" type="presOf" srcId="{4EEBFA5C-48A1-4EFC-B767-E53C79508EB6}" destId="{70BD4562-3BEC-459B-B94F-36B62A269F0B}" srcOrd="0" destOrd="0" presId="urn:microsoft.com/office/officeart/2005/8/layout/process4"/>
    <dgm:cxn modelId="{8E8264D3-2A02-4C12-BB67-42841004AF3D}" srcId="{62638E2B-7531-43A8-ADF8-C13533AB50B1}" destId="{3B1A303F-32A3-4580-BAC5-FFC2AD6DA3DD}" srcOrd="0" destOrd="0" parTransId="{FC7B06EA-E6D2-42E7-9772-266583A7F044}" sibTransId="{1E145AC4-0E19-4755-8CE0-133FDD33B7DA}"/>
    <dgm:cxn modelId="{95F630CB-C19C-4EE3-A4DD-85332E680290}" srcId="{4EEBFA5C-48A1-4EFC-B767-E53C79508EB6}" destId="{A449D725-B29B-48D8-9BC8-2358846E237C}" srcOrd="1" destOrd="0" parTransId="{A9980193-01EC-4214-96F9-73E07B3CA0AC}" sibTransId="{C3E9156F-35E0-445B-9CBF-1C3B4F124961}"/>
    <dgm:cxn modelId="{BDA29074-FFB7-456F-B6B4-E5AB874CB8F2}" srcId="{A449D725-B29B-48D8-9BC8-2358846E237C}" destId="{C6C422EC-42F1-4CF2-8D67-77215D9B27E4}" srcOrd="1" destOrd="0" parTransId="{8694527C-7FE8-40C4-83D9-68F92504ED18}" sibTransId="{5839586A-B27A-4190-A915-E4DDA7EA5D2B}"/>
    <dgm:cxn modelId="{BA352F6B-FFEF-4980-A204-21C7EFC6F8BF}" type="presOf" srcId="{A449D725-B29B-48D8-9BC8-2358846E237C}" destId="{6C30B9E9-D081-4582-A69C-568FA2198545}" srcOrd="1" destOrd="0" presId="urn:microsoft.com/office/officeart/2005/8/layout/process4"/>
    <dgm:cxn modelId="{C1999465-96CB-4F10-99E9-A8E8FC8A3648}" type="presOf" srcId="{D130C968-DFA0-449B-AFFB-0BBDF1C15CBE}" destId="{109BBEA9-C1EB-4C1D-9713-CAD3A32FDA18}" srcOrd="0" destOrd="0" presId="urn:microsoft.com/office/officeart/2005/8/layout/process4"/>
    <dgm:cxn modelId="{7C32F3BB-9F8E-44AB-BC18-93B75B160C07}" type="presOf" srcId="{8985CE53-780B-421E-ADE4-6A327587ADA9}" destId="{71996FD3-79DA-444E-9DEF-D10749A85953}" srcOrd="0" destOrd="0" presId="urn:microsoft.com/office/officeart/2005/8/layout/process4"/>
    <dgm:cxn modelId="{0D2BD8D6-4E4C-45A3-B704-6FD739BD9BCA}" type="presOf" srcId="{D130C968-DFA0-449B-AFFB-0BBDF1C15CBE}" destId="{E8A75649-B628-4CC7-B935-37DF073D9851}" srcOrd="1" destOrd="0" presId="urn:microsoft.com/office/officeart/2005/8/layout/process4"/>
    <dgm:cxn modelId="{CECF16CF-3F84-4E77-A3AB-6C5977ED86B1}" srcId="{D130C968-DFA0-449B-AFFB-0BBDF1C15CBE}" destId="{3332DC1E-CA46-4933-8DD3-96BBCA507647}" srcOrd="0" destOrd="0" parTransId="{BB9A81B7-7171-4068-8ED2-A428D3AA13D6}" sibTransId="{D839D182-2659-4CD4-BF81-3627B962208D}"/>
    <dgm:cxn modelId="{F0B56682-B587-48D7-9CA8-F30834C6BFDC}" type="presOf" srcId="{62638E2B-7531-43A8-ADF8-C13533AB50B1}" destId="{1F9036BB-B451-44CB-B4FE-E6D95A4628DA}" srcOrd="0" destOrd="0" presId="urn:microsoft.com/office/officeart/2005/8/layout/process4"/>
    <dgm:cxn modelId="{C89B1269-3AB8-463E-B7A2-73FD7EF3C1B2}" srcId="{4EEBFA5C-48A1-4EFC-B767-E53C79508EB6}" destId="{62638E2B-7531-43A8-ADF8-C13533AB50B1}" srcOrd="2" destOrd="0" parTransId="{034C3CA4-6E14-4F0E-98E3-2E298A6AC18B}" sibTransId="{FE12F822-EECD-492F-B05F-E8E47847EEF2}"/>
    <dgm:cxn modelId="{49C1D3C8-2DC8-4A5C-91AB-0458F8C2BF98}" srcId="{4EEBFA5C-48A1-4EFC-B767-E53C79508EB6}" destId="{D130C968-DFA0-449B-AFFB-0BBDF1C15CBE}" srcOrd="0" destOrd="0" parTransId="{A1DB3493-8588-41FE-AE83-A7CA25A8BA29}" sibTransId="{126D71D5-817E-44ED-BC33-202F20B0775D}"/>
    <dgm:cxn modelId="{A836CB42-1673-4C3D-9811-84EE4854CCA6}" srcId="{D130C968-DFA0-449B-AFFB-0BBDF1C15CBE}" destId="{086E374E-3233-449B-B445-DAAA741F048E}" srcOrd="1" destOrd="0" parTransId="{2E00C314-9FA7-46C3-96CC-806CCBD2ACFD}" sibTransId="{E60948C1-B8D3-4030-8649-FDCCF4BEDC7E}"/>
    <dgm:cxn modelId="{4A815931-E789-4668-918D-FFA9BBCC33ED}" type="presOf" srcId="{A449D725-B29B-48D8-9BC8-2358846E237C}" destId="{5572E161-B2D1-43C8-9E52-0D3FB800433A}" srcOrd="0" destOrd="0" presId="urn:microsoft.com/office/officeart/2005/8/layout/process4"/>
    <dgm:cxn modelId="{64C002BA-C64C-4BAA-B543-477407F52E30}" type="presOf" srcId="{3B1A303F-32A3-4580-BAC5-FFC2AD6DA3DD}" destId="{F19353C5-EAA7-4779-9391-52082CF48E93}" srcOrd="0" destOrd="0" presId="urn:microsoft.com/office/officeart/2005/8/layout/process4"/>
    <dgm:cxn modelId="{31542EE5-A903-4FFD-8A4E-E25AF18A64C5}" type="presOf" srcId="{62638E2B-7531-43A8-ADF8-C13533AB50B1}" destId="{1F95B1ED-D728-4004-A13A-B9C5EC47BADA}" srcOrd="1" destOrd="0" presId="urn:microsoft.com/office/officeart/2005/8/layout/process4"/>
    <dgm:cxn modelId="{3622A4CA-EF35-48A6-92A9-E35160D0DABB}" srcId="{A449D725-B29B-48D8-9BC8-2358846E237C}" destId="{8985CE53-780B-421E-ADE4-6A327587ADA9}" srcOrd="0" destOrd="0" parTransId="{019E4799-450F-4354-B1F4-95EBFA53DBE5}" sibTransId="{DC108EAF-BC2F-4113-8A25-187355BFC4C4}"/>
    <dgm:cxn modelId="{59CAA5FC-01CB-44ED-9514-31CA50D9FEF6}" type="presOf" srcId="{086E374E-3233-449B-B445-DAAA741F048E}" destId="{66865EE2-9EE9-4DE0-92A6-B320F7D964B0}" srcOrd="0" destOrd="0" presId="urn:microsoft.com/office/officeart/2005/8/layout/process4"/>
    <dgm:cxn modelId="{FF1A7602-D7D9-4B92-81FF-0B18DA9F4559}" srcId="{62638E2B-7531-43A8-ADF8-C13533AB50B1}" destId="{D512022C-5CEB-471B-8D36-1B4435561002}" srcOrd="1" destOrd="0" parTransId="{8990C6BB-1625-45AE-AF3C-56E5448DD6D7}" sibTransId="{D9B5249B-E613-4764-B4F9-0DDDE30477D1}"/>
    <dgm:cxn modelId="{E3B09584-9094-427B-9202-BDDEB142AB74}" type="presOf" srcId="{D512022C-5CEB-471B-8D36-1B4435561002}" destId="{EFE888C2-7544-4E4A-BB87-B37A6206375F}" srcOrd="0" destOrd="0" presId="urn:microsoft.com/office/officeart/2005/8/layout/process4"/>
    <dgm:cxn modelId="{27B835E6-E86C-4F0A-A951-EE5B7FB89057}" type="presOf" srcId="{C6C422EC-42F1-4CF2-8D67-77215D9B27E4}" destId="{3383C8A2-8CD2-4E01-A555-E3A43A0D138D}" srcOrd="0" destOrd="0" presId="urn:microsoft.com/office/officeart/2005/8/layout/process4"/>
    <dgm:cxn modelId="{9331FAAC-E8B9-4DBF-B601-F4416832E5D6}" type="presOf" srcId="{3332DC1E-CA46-4933-8DD3-96BBCA507647}" destId="{E375B5B7-3166-48CA-A90E-1C9C96D1D005}" srcOrd="0" destOrd="0" presId="urn:microsoft.com/office/officeart/2005/8/layout/process4"/>
    <dgm:cxn modelId="{63CE2947-4DE9-4549-99EE-9C97A5A06830}" type="presParOf" srcId="{70BD4562-3BEC-459B-B94F-36B62A269F0B}" destId="{AF4F601E-0492-4153-9D19-D12BF3DD1F81}" srcOrd="0" destOrd="0" presId="urn:microsoft.com/office/officeart/2005/8/layout/process4"/>
    <dgm:cxn modelId="{11037F36-D1E9-4750-8F16-93DA36680AAB}" type="presParOf" srcId="{AF4F601E-0492-4153-9D19-D12BF3DD1F81}" destId="{1F9036BB-B451-44CB-B4FE-E6D95A4628DA}" srcOrd="0" destOrd="0" presId="urn:microsoft.com/office/officeart/2005/8/layout/process4"/>
    <dgm:cxn modelId="{6E76DF70-BA22-4609-AC77-B3E6C4962BD1}" type="presParOf" srcId="{AF4F601E-0492-4153-9D19-D12BF3DD1F81}" destId="{1F95B1ED-D728-4004-A13A-B9C5EC47BADA}" srcOrd="1" destOrd="0" presId="urn:microsoft.com/office/officeart/2005/8/layout/process4"/>
    <dgm:cxn modelId="{48D95772-C98C-4C51-8C4D-CC02D7C89BEE}" type="presParOf" srcId="{AF4F601E-0492-4153-9D19-D12BF3DD1F81}" destId="{57E1CF24-466D-40B7-B8AE-A57BB7AB672E}" srcOrd="2" destOrd="0" presId="urn:microsoft.com/office/officeart/2005/8/layout/process4"/>
    <dgm:cxn modelId="{FEE74B18-2916-4730-AB18-8B540B647417}" type="presParOf" srcId="{57E1CF24-466D-40B7-B8AE-A57BB7AB672E}" destId="{F19353C5-EAA7-4779-9391-52082CF48E93}" srcOrd="0" destOrd="0" presId="urn:microsoft.com/office/officeart/2005/8/layout/process4"/>
    <dgm:cxn modelId="{904AEB0F-D998-41C0-9BCE-0B1D77C12C87}" type="presParOf" srcId="{57E1CF24-466D-40B7-B8AE-A57BB7AB672E}" destId="{EFE888C2-7544-4E4A-BB87-B37A6206375F}" srcOrd="1" destOrd="0" presId="urn:microsoft.com/office/officeart/2005/8/layout/process4"/>
    <dgm:cxn modelId="{A7F08CF0-031A-40EC-BD91-B9BAA384AC7F}" type="presParOf" srcId="{70BD4562-3BEC-459B-B94F-36B62A269F0B}" destId="{7588B624-707A-44EC-8137-5F8800E3A371}" srcOrd="1" destOrd="0" presId="urn:microsoft.com/office/officeart/2005/8/layout/process4"/>
    <dgm:cxn modelId="{3EE67B31-2823-4810-B899-0884B760AAEE}" type="presParOf" srcId="{70BD4562-3BEC-459B-B94F-36B62A269F0B}" destId="{7A6EC023-E5F2-4D12-92BC-FDE597567581}" srcOrd="2" destOrd="0" presId="urn:microsoft.com/office/officeart/2005/8/layout/process4"/>
    <dgm:cxn modelId="{346A795E-3606-4EFE-9308-20A602799AD7}" type="presParOf" srcId="{7A6EC023-E5F2-4D12-92BC-FDE597567581}" destId="{5572E161-B2D1-43C8-9E52-0D3FB800433A}" srcOrd="0" destOrd="0" presId="urn:microsoft.com/office/officeart/2005/8/layout/process4"/>
    <dgm:cxn modelId="{D9FA13AE-BF93-4292-AF09-1BAC41C90EDA}" type="presParOf" srcId="{7A6EC023-E5F2-4D12-92BC-FDE597567581}" destId="{6C30B9E9-D081-4582-A69C-568FA2198545}" srcOrd="1" destOrd="0" presId="urn:microsoft.com/office/officeart/2005/8/layout/process4"/>
    <dgm:cxn modelId="{16D89D60-ED45-499C-8058-36EE69932CC4}" type="presParOf" srcId="{7A6EC023-E5F2-4D12-92BC-FDE597567581}" destId="{A02645B1-E71A-4492-AF76-E15BBA15FF7D}" srcOrd="2" destOrd="0" presId="urn:microsoft.com/office/officeart/2005/8/layout/process4"/>
    <dgm:cxn modelId="{F931D088-B12E-48A3-B368-A3A0F294AADC}" type="presParOf" srcId="{A02645B1-E71A-4492-AF76-E15BBA15FF7D}" destId="{71996FD3-79DA-444E-9DEF-D10749A85953}" srcOrd="0" destOrd="0" presId="urn:microsoft.com/office/officeart/2005/8/layout/process4"/>
    <dgm:cxn modelId="{6C22B430-F124-42BD-9C98-6CB0F347AC01}" type="presParOf" srcId="{A02645B1-E71A-4492-AF76-E15BBA15FF7D}" destId="{3383C8A2-8CD2-4E01-A555-E3A43A0D138D}" srcOrd="1" destOrd="0" presId="urn:microsoft.com/office/officeart/2005/8/layout/process4"/>
    <dgm:cxn modelId="{5CEEA4BE-2F84-4DDA-AE50-B09D5EE18F3C}" type="presParOf" srcId="{70BD4562-3BEC-459B-B94F-36B62A269F0B}" destId="{8197C22A-C4A5-49B5-83E7-7CAC1B775BBA}" srcOrd="3" destOrd="0" presId="urn:microsoft.com/office/officeart/2005/8/layout/process4"/>
    <dgm:cxn modelId="{D69A2C2A-F319-4F2F-BAC1-48E6A2BB1EC4}" type="presParOf" srcId="{70BD4562-3BEC-459B-B94F-36B62A269F0B}" destId="{200ECC72-808E-4124-BC2F-D8851213F238}" srcOrd="4" destOrd="0" presId="urn:microsoft.com/office/officeart/2005/8/layout/process4"/>
    <dgm:cxn modelId="{A94A3F17-CC8D-4FCB-A4D3-7CB1DEDAFDBE}" type="presParOf" srcId="{200ECC72-808E-4124-BC2F-D8851213F238}" destId="{109BBEA9-C1EB-4C1D-9713-CAD3A32FDA18}" srcOrd="0" destOrd="0" presId="urn:microsoft.com/office/officeart/2005/8/layout/process4"/>
    <dgm:cxn modelId="{98E4E4F0-BEE4-4DFA-99EA-36F320788126}" type="presParOf" srcId="{200ECC72-808E-4124-BC2F-D8851213F238}" destId="{E8A75649-B628-4CC7-B935-37DF073D9851}" srcOrd="1" destOrd="0" presId="urn:microsoft.com/office/officeart/2005/8/layout/process4"/>
    <dgm:cxn modelId="{03C45ED5-CD35-4BD9-B0B3-58676584E910}" type="presParOf" srcId="{200ECC72-808E-4124-BC2F-D8851213F238}" destId="{9BBEA387-B912-429A-95D7-DEB0C5171CA4}" srcOrd="2" destOrd="0" presId="urn:microsoft.com/office/officeart/2005/8/layout/process4"/>
    <dgm:cxn modelId="{56F41A79-67F3-4644-A385-767AF4FFF376}" type="presParOf" srcId="{9BBEA387-B912-429A-95D7-DEB0C5171CA4}" destId="{E375B5B7-3166-48CA-A90E-1C9C96D1D005}" srcOrd="0" destOrd="0" presId="urn:microsoft.com/office/officeart/2005/8/layout/process4"/>
    <dgm:cxn modelId="{8D0929C4-D3CE-4E40-91AB-744F7C77E822}" type="presParOf" srcId="{9BBEA387-B912-429A-95D7-DEB0C5171CA4}" destId="{66865EE2-9EE9-4DE0-92A6-B320F7D964B0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B80723-A5BD-4A00-A9DB-C11470F005F8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32415C-7C17-40BB-B25B-6C147B4F6996}">
      <dgm:prSet phldrT="[Text]" custT="1"/>
      <dgm:spPr/>
      <dgm:t>
        <a:bodyPr/>
        <a:lstStyle/>
        <a:p>
          <a:r>
            <a:rPr lang="sr-Cyrl-RS" sz="1050" dirty="0" smtClean="0"/>
            <a:t>Опомена одељењског старешине – 2*недељно, 2 недеље</a:t>
          </a:r>
        </a:p>
        <a:p>
          <a:endParaRPr lang="sr-Cyrl-RS" sz="1050" dirty="0" smtClean="0"/>
        </a:p>
        <a:p>
          <a:r>
            <a:rPr lang="sr-Cyrl-RS" sz="1050" dirty="0" smtClean="0"/>
            <a:t>Лакша повреда – одељењски старешина</a:t>
          </a:r>
          <a:endParaRPr lang="en-US" sz="1050" dirty="0"/>
        </a:p>
      </dgm:t>
    </dgm:pt>
    <dgm:pt modelId="{2105C5F4-5F78-4272-9530-347590DA7575}" type="parTrans" cxnId="{C0ED64F2-9DAB-40DA-AFE2-B474714B2BE9}">
      <dgm:prSet/>
      <dgm:spPr/>
      <dgm:t>
        <a:bodyPr/>
        <a:lstStyle/>
        <a:p>
          <a:endParaRPr lang="en-US"/>
        </a:p>
      </dgm:t>
    </dgm:pt>
    <dgm:pt modelId="{4C497B5A-61C0-4687-8C77-873E5E72518B}" type="sibTrans" cxnId="{C0ED64F2-9DAB-40DA-AFE2-B474714B2BE9}">
      <dgm:prSet/>
      <dgm:spPr/>
      <dgm:t>
        <a:bodyPr/>
        <a:lstStyle/>
        <a:p>
          <a:endParaRPr lang="en-US"/>
        </a:p>
      </dgm:t>
    </dgm:pt>
    <dgm:pt modelId="{30373C5D-4A11-45FC-AD55-CBE8ED77D4F4}">
      <dgm:prSet phldrT="[Text]" custT="1"/>
      <dgm:spPr/>
      <dgm:t>
        <a:bodyPr/>
        <a:lstStyle/>
        <a:p>
          <a:r>
            <a:rPr lang="sr-Cyrl-RS" sz="1050" dirty="0" smtClean="0"/>
            <a:t>Укор одељењског старешине – 2*недељно, 3 недеље</a:t>
          </a:r>
        </a:p>
        <a:p>
          <a:endParaRPr lang="sr-Cyrl-RS" sz="1050" dirty="0" smtClean="0"/>
        </a:p>
        <a:p>
          <a:r>
            <a:rPr lang="sr-Cyrl-RS" sz="1050" dirty="0" smtClean="0"/>
            <a:t>Лакша повреда – одељењски старешина</a:t>
          </a:r>
          <a:endParaRPr lang="en-US" sz="1050" dirty="0"/>
        </a:p>
      </dgm:t>
    </dgm:pt>
    <dgm:pt modelId="{BA61184B-7BE5-40D0-9D64-C2C32DDE81A0}" type="parTrans" cxnId="{4AA6D8C4-6361-40BF-B5D7-22A40243E0F4}">
      <dgm:prSet/>
      <dgm:spPr/>
      <dgm:t>
        <a:bodyPr/>
        <a:lstStyle/>
        <a:p>
          <a:endParaRPr lang="en-US"/>
        </a:p>
      </dgm:t>
    </dgm:pt>
    <dgm:pt modelId="{EDCFF98E-F7F1-42A4-82EE-1838C65D758D}" type="sibTrans" cxnId="{4AA6D8C4-6361-40BF-B5D7-22A40243E0F4}">
      <dgm:prSet/>
      <dgm:spPr/>
      <dgm:t>
        <a:bodyPr/>
        <a:lstStyle/>
        <a:p>
          <a:endParaRPr lang="en-US"/>
        </a:p>
      </dgm:t>
    </dgm:pt>
    <dgm:pt modelId="{C21BA57E-B44F-4D98-8698-1A345E3EBA1D}">
      <dgm:prSet phldrT="[Text]" custT="1"/>
      <dgm:spPr/>
      <dgm:t>
        <a:bodyPr/>
        <a:lstStyle/>
        <a:p>
          <a:r>
            <a:rPr lang="sr-Cyrl-RS" sz="1050" dirty="0" smtClean="0"/>
            <a:t>Укор одељењског већа– 3*недељно, 3 недеље</a:t>
          </a:r>
        </a:p>
        <a:p>
          <a:endParaRPr lang="sr-Cyrl-RS" sz="1050" dirty="0" smtClean="0"/>
        </a:p>
        <a:p>
          <a:r>
            <a:rPr lang="sr-Cyrl-RS" sz="1050" dirty="0" smtClean="0"/>
            <a:t>Лакша повреда – одељењски старешина, одељењско веће</a:t>
          </a:r>
          <a:endParaRPr lang="en-US" sz="1050" dirty="0"/>
        </a:p>
      </dgm:t>
    </dgm:pt>
    <dgm:pt modelId="{FAF2B705-383C-4E5B-AC64-4D41E67D8DE3}" type="parTrans" cxnId="{7274C7BC-D4A5-4C55-B0B1-233AE16CA7FB}">
      <dgm:prSet/>
      <dgm:spPr/>
      <dgm:t>
        <a:bodyPr/>
        <a:lstStyle/>
        <a:p>
          <a:endParaRPr lang="en-US"/>
        </a:p>
      </dgm:t>
    </dgm:pt>
    <dgm:pt modelId="{9609E574-8B38-43FF-B487-BD92E3C9DF36}" type="sibTrans" cxnId="{7274C7BC-D4A5-4C55-B0B1-233AE16CA7FB}">
      <dgm:prSet/>
      <dgm:spPr/>
      <dgm:t>
        <a:bodyPr/>
        <a:lstStyle/>
        <a:p>
          <a:endParaRPr lang="en-US"/>
        </a:p>
      </dgm:t>
    </dgm:pt>
    <dgm:pt modelId="{14C20C36-70F1-47E4-A536-A46AD0704BC7}">
      <dgm:prSet phldrT="[Text]" custT="1"/>
      <dgm:spPr/>
      <dgm:t>
        <a:bodyPr/>
        <a:lstStyle/>
        <a:p>
          <a:r>
            <a:rPr lang="sr-Cyrl-RS" sz="1050" dirty="0" smtClean="0"/>
            <a:t>Укор наставничког већа– 3*недељно, 4 недеље</a:t>
          </a:r>
        </a:p>
        <a:p>
          <a:endParaRPr lang="sr-Cyrl-RS" sz="1050" dirty="0" smtClean="0"/>
        </a:p>
        <a:p>
          <a:r>
            <a:rPr lang="sr-Cyrl-RS" sz="1050" dirty="0" smtClean="0"/>
            <a:t>Тежа повреда – одељењски старешина, Тим, наставничко веће</a:t>
          </a:r>
          <a:endParaRPr lang="en-US" sz="1050" dirty="0"/>
        </a:p>
      </dgm:t>
    </dgm:pt>
    <dgm:pt modelId="{3BB8E5D5-AD7E-49B8-A303-00701DFCE7EC}" type="parTrans" cxnId="{3F70DDFE-2330-476F-AF11-F3F5ACC03867}">
      <dgm:prSet/>
      <dgm:spPr/>
      <dgm:t>
        <a:bodyPr/>
        <a:lstStyle/>
        <a:p>
          <a:endParaRPr lang="en-US"/>
        </a:p>
      </dgm:t>
    </dgm:pt>
    <dgm:pt modelId="{1D3E72DB-B42B-4A35-96CB-84149BB0D5EC}" type="sibTrans" cxnId="{3F70DDFE-2330-476F-AF11-F3F5ACC03867}">
      <dgm:prSet/>
      <dgm:spPr/>
      <dgm:t>
        <a:bodyPr/>
        <a:lstStyle/>
        <a:p>
          <a:endParaRPr lang="en-US"/>
        </a:p>
      </dgm:t>
    </dgm:pt>
    <dgm:pt modelId="{60F28E4E-73BB-431B-B177-0F50984E9FFB}">
      <dgm:prSet phldrT="[Text]" custT="1"/>
      <dgm:spPr/>
      <dgm:t>
        <a:bodyPr/>
        <a:lstStyle/>
        <a:p>
          <a:r>
            <a:rPr lang="sr-Cyrl-RS" sz="1050" dirty="0" smtClean="0"/>
            <a:t>Укор директора– </a:t>
          </a:r>
        </a:p>
        <a:p>
          <a:r>
            <a:rPr lang="sr-Cyrl-RS" sz="1050" dirty="0" smtClean="0"/>
            <a:t>4*недељно, 4 недеље</a:t>
          </a:r>
        </a:p>
        <a:p>
          <a:endParaRPr lang="sr-Cyrl-RS" sz="1050" dirty="0" smtClean="0"/>
        </a:p>
        <a:p>
          <a:r>
            <a:rPr lang="sr-Cyrl-RS" sz="1050" dirty="0" smtClean="0"/>
            <a:t>Тежа повреда – одељењски старешина, Тим, директор</a:t>
          </a:r>
          <a:endParaRPr lang="en-US" sz="1050" dirty="0"/>
        </a:p>
      </dgm:t>
    </dgm:pt>
    <dgm:pt modelId="{8859AA38-6CA2-4160-AD96-CDAABE201646}" type="parTrans" cxnId="{630CFC50-41FD-48C3-AD8F-1B0B38B9A412}">
      <dgm:prSet/>
      <dgm:spPr/>
      <dgm:t>
        <a:bodyPr/>
        <a:lstStyle/>
        <a:p>
          <a:endParaRPr lang="en-US"/>
        </a:p>
      </dgm:t>
    </dgm:pt>
    <dgm:pt modelId="{2DCF21A9-4B8A-4E37-8A34-E9E8E2ECA4D4}" type="sibTrans" cxnId="{630CFC50-41FD-48C3-AD8F-1B0B38B9A412}">
      <dgm:prSet/>
      <dgm:spPr/>
      <dgm:t>
        <a:bodyPr/>
        <a:lstStyle/>
        <a:p>
          <a:endParaRPr lang="en-US"/>
        </a:p>
      </dgm:t>
    </dgm:pt>
    <dgm:pt modelId="{B9E8517D-745C-472C-BA67-E9E14EB6B935}" type="pres">
      <dgm:prSet presAssocID="{65B80723-A5BD-4A00-A9DB-C11470F005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E48B48-6FB5-4528-9588-604DD44CBEB3}" type="pres">
      <dgm:prSet presAssocID="{9E32415C-7C17-40BB-B25B-6C147B4F6996}" presName="node" presStyleLbl="node1" presStyleIdx="0" presStyleCnt="5" custScaleX="1170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32965D-60DE-4699-B52A-CEAC31CF76F0}" type="pres">
      <dgm:prSet presAssocID="{4C497B5A-61C0-4687-8C77-873E5E72518B}" presName="sibTrans" presStyleLbl="sibTrans2D1" presStyleIdx="0" presStyleCnt="4"/>
      <dgm:spPr/>
      <dgm:t>
        <a:bodyPr/>
        <a:lstStyle/>
        <a:p>
          <a:endParaRPr lang="en-US"/>
        </a:p>
      </dgm:t>
    </dgm:pt>
    <dgm:pt modelId="{B5D66B7A-D65E-4143-9D3E-8CABDEF0D990}" type="pres">
      <dgm:prSet presAssocID="{4C497B5A-61C0-4687-8C77-873E5E72518B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EF8FE7C3-9ECC-42B9-8927-7D0DDAD713FF}" type="pres">
      <dgm:prSet presAssocID="{30373C5D-4A11-45FC-AD55-CBE8ED77D4F4}" presName="node" presStyleLbl="node1" presStyleIdx="1" presStyleCnt="5" custScaleX="1077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57CC5D-C4D3-4483-80C3-0C1F82A1B775}" type="pres">
      <dgm:prSet presAssocID="{EDCFF98E-F7F1-42A4-82EE-1838C65D758D}" presName="sibTrans" presStyleLbl="sibTrans2D1" presStyleIdx="1" presStyleCnt="4"/>
      <dgm:spPr/>
      <dgm:t>
        <a:bodyPr/>
        <a:lstStyle/>
        <a:p>
          <a:endParaRPr lang="en-US"/>
        </a:p>
      </dgm:t>
    </dgm:pt>
    <dgm:pt modelId="{EB76DC6C-CF3F-4616-AF42-6A13917BD00F}" type="pres">
      <dgm:prSet presAssocID="{EDCFF98E-F7F1-42A4-82EE-1838C65D758D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08C6B6B3-05FD-400A-9D01-DA03AC142EE1}" type="pres">
      <dgm:prSet presAssocID="{C21BA57E-B44F-4D98-8698-1A345E3EBA1D}" presName="node" presStyleLbl="node1" presStyleIdx="2" presStyleCnt="5" custScaleY="1361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96C827-F496-49F6-950B-292484CD5241}" type="pres">
      <dgm:prSet presAssocID="{9609E574-8B38-43FF-B487-BD92E3C9DF3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8C78CE4E-5136-4BE7-828C-B33F98A26FA2}" type="pres">
      <dgm:prSet presAssocID="{9609E574-8B38-43FF-B487-BD92E3C9DF36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67A08001-9BDC-4C4E-A72C-210A24E09B34}" type="pres">
      <dgm:prSet presAssocID="{14C20C36-70F1-47E4-A536-A46AD0704BC7}" presName="node" presStyleLbl="node1" presStyleIdx="3" presStyleCnt="5" custScaleY="1430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12FDDA-C7DC-4549-BE1A-B40167D679F2}" type="pres">
      <dgm:prSet presAssocID="{1D3E72DB-B42B-4A35-96CB-84149BB0D5EC}" presName="sibTrans" presStyleLbl="sibTrans2D1" presStyleIdx="3" presStyleCnt="4"/>
      <dgm:spPr/>
      <dgm:t>
        <a:bodyPr/>
        <a:lstStyle/>
        <a:p>
          <a:endParaRPr lang="en-US"/>
        </a:p>
      </dgm:t>
    </dgm:pt>
    <dgm:pt modelId="{14A3E4EF-990A-4D62-8F6A-EBCDE26E665E}" type="pres">
      <dgm:prSet presAssocID="{1D3E72DB-B42B-4A35-96CB-84149BB0D5EC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FBDE8F9A-9A75-471C-A930-2885A21F4A89}" type="pres">
      <dgm:prSet presAssocID="{60F28E4E-73BB-431B-B177-0F50984E9FFB}" presName="node" presStyleLbl="node1" presStyleIdx="4" presStyleCnt="5" custScaleX="1263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968457-0FB6-43CB-8F71-29CDEDE49D74}" type="presOf" srcId="{65B80723-A5BD-4A00-A9DB-C11470F005F8}" destId="{B9E8517D-745C-472C-BA67-E9E14EB6B935}" srcOrd="0" destOrd="0" presId="urn:microsoft.com/office/officeart/2005/8/layout/process5"/>
    <dgm:cxn modelId="{7274C7BC-D4A5-4C55-B0B1-233AE16CA7FB}" srcId="{65B80723-A5BD-4A00-A9DB-C11470F005F8}" destId="{C21BA57E-B44F-4D98-8698-1A345E3EBA1D}" srcOrd="2" destOrd="0" parTransId="{FAF2B705-383C-4E5B-AC64-4D41E67D8DE3}" sibTransId="{9609E574-8B38-43FF-B487-BD92E3C9DF36}"/>
    <dgm:cxn modelId="{01177973-EE1F-4120-8F3C-F94498C3BDED}" type="presOf" srcId="{30373C5D-4A11-45FC-AD55-CBE8ED77D4F4}" destId="{EF8FE7C3-9ECC-42B9-8927-7D0DDAD713FF}" srcOrd="0" destOrd="0" presId="urn:microsoft.com/office/officeart/2005/8/layout/process5"/>
    <dgm:cxn modelId="{6B1A3FC9-3ECB-4E0E-810C-0104FBD75E68}" type="presOf" srcId="{C21BA57E-B44F-4D98-8698-1A345E3EBA1D}" destId="{08C6B6B3-05FD-400A-9D01-DA03AC142EE1}" srcOrd="0" destOrd="0" presId="urn:microsoft.com/office/officeart/2005/8/layout/process5"/>
    <dgm:cxn modelId="{948CC932-99FD-4D4F-8028-918B13E3F04D}" type="presOf" srcId="{1D3E72DB-B42B-4A35-96CB-84149BB0D5EC}" destId="{4512FDDA-C7DC-4549-BE1A-B40167D679F2}" srcOrd="0" destOrd="0" presId="urn:microsoft.com/office/officeart/2005/8/layout/process5"/>
    <dgm:cxn modelId="{4D43E450-942D-4A86-9851-AA435432EF86}" type="presOf" srcId="{60F28E4E-73BB-431B-B177-0F50984E9FFB}" destId="{FBDE8F9A-9A75-471C-A930-2885A21F4A89}" srcOrd="0" destOrd="0" presId="urn:microsoft.com/office/officeart/2005/8/layout/process5"/>
    <dgm:cxn modelId="{3C69B7D5-20A5-4AC7-93B1-F3C72A49F5D4}" type="presOf" srcId="{9609E574-8B38-43FF-B487-BD92E3C9DF36}" destId="{8C96C827-F496-49F6-950B-292484CD5241}" srcOrd="0" destOrd="0" presId="urn:microsoft.com/office/officeart/2005/8/layout/process5"/>
    <dgm:cxn modelId="{630CFC50-41FD-48C3-AD8F-1B0B38B9A412}" srcId="{65B80723-A5BD-4A00-A9DB-C11470F005F8}" destId="{60F28E4E-73BB-431B-B177-0F50984E9FFB}" srcOrd="4" destOrd="0" parTransId="{8859AA38-6CA2-4160-AD96-CDAABE201646}" sibTransId="{2DCF21A9-4B8A-4E37-8A34-E9E8E2ECA4D4}"/>
    <dgm:cxn modelId="{FFFB9311-C8C6-4CB8-B79D-7AD52618DE8C}" type="presOf" srcId="{14C20C36-70F1-47E4-A536-A46AD0704BC7}" destId="{67A08001-9BDC-4C4E-A72C-210A24E09B34}" srcOrd="0" destOrd="0" presId="urn:microsoft.com/office/officeart/2005/8/layout/process5"/>
    <dgm:cxn modelId="{9629F4EF-1357-4C9F-A26D-81C989ED889A}" type="presOf" srcId="{1D3E72DB-B42B-4A35-96CB-84149BB0D5EC}" destId="{14A3E4EF-990A-4D62-8F6A-EBCDE26E665E}" srcOrd="1" destOrd="0" presId="urn:microsoft.com/office/officeart/2005/8/layout/process5"/>
    <dgm:cxn modelId="{5DF00633-1CE8-485B-91A1-CF97B299DBDF}" type="presOf" srcId="{9609E574-8B38-43FF-B487-BD92E3C9DF36}" destId="{8C78CE4E-5136-4BE7-828C-B33F98A26FA2}" srcOrd="1" destOrd="0" presId="urn:microsoft.com/office/officeart/2005/8/layout/process5"/>
    <dgm:cxn modelId="{B987465D-F76B-45CB-8785-8923A9078372}" type="presOf" srcId="{9E32415C-7C17-40BB-B25B-6C147B4F6996}" destId="{F1E48B48-6FB5-4528-9588-604DD44CBEB3}" srcOrd="0" destOrd="0" presId="urn:microsoft.com/office/officeart/2005/8/layout/process5"/>
    <dgm:cxn modelId="{D5738B76-DEF1-412D-969D-DE2483ACAEFB}" type="presOf" srcId="{EDCFF98E-F7F1-42A4-82EE-1838C65D758D}" destId="{3C57CC5D-C4D3-4483-80C3-0C1F82A1B775}" srcOrd="0" destOrd="0" presId="urn:microsoft.com/office/officeart/2005/8/layout/process5"/>
    <dgm:cxn modelId="{8FDA6C5F-334B-4880-822E-56321E144DD1}" type="presOf" srcId="{4C497B5A-61C0-4687-8C77-873E5E72518B}" destId="{3032965D-60DE-4699-B52A-CEAC31CF76F0}" srcOrd="0" destOrd="0" presId="urn:microsoft.com/office/officeart/2005/8/layout/process5"/>
    <dgm:cxn modelId="{9C6D74BF-13EA-4811-A885-5701179EA891}" type="presOf" srcId="{4C497B5A-61C0-4687-8C77-873E5E72518B}" destId="{B5D66B7A-D65E-4143-9D3E-8CABDEF0D990}" srcOrd="1" destOrd="0" presId="urn:microsoft.com/office/officeart/2005/8/layout/process5"/>
    <dgm:cxn modelId="{70F7EE40-9449-488F-AF2D-E17AF8E0ECB2}" type="presOf" srcId="{EDCFF98E-F7F1-42A4-82EE-1838C65D758D}" destId="{EB76DC6C-CF3F-4616-AF42-6A13917BD00F}" srcOrd="1" destOrd="0" presId="urn:microsoft.com/office/officeart/2005/8/layout/process5"/>
    <dgm:cxn modelId="{4AA6D8C4-6361-40BF-B5D7-22A40243E0F4}" srcId="{65B80723-A5BD-4A00-A9DB-C11470F005F8}" destId="{30373C5D-4A11-45FC-AD55-CBE8ED77D4F4}" srcOrd="1" destOrd="0" parTransId="{BA61184B-7BE5-40D0-9D64-C2C32DDE81A0}" sibTransId="{EDCFF98E-F7F1-42A4-82EE-1838C65D758D}"/>
    <dgm:cxn modelId="{3F70DDFE-2330-476F-AF11-F3F5ACC03867}" srcId="{65B80723-A5BD-4A00-A9DB-C11470F005F8}" destId="{14C20C36-70F1-47E4-A536-A46AD0704BC7}" srcOrd="3" destOrd="0" parTransId="{3BB8E5D5-AD7E-49B8-A303-00701DFCE7EC}" sibTransId="{1D3E72DB-B42B-4A35-96CB-84149BB0D5EC}"/>
    <dgm:cxn modelId="{C0ED64F2-9DAB-40DA-AFE2-B474714B2BE9}" srcId="{65B80723-A5BD-4A00-A9DB-C11470F005F8}" destId="{9E32415C-7C17-40BB-B25B-6C147B4F6996}" srcOrd="0" destOrd="0" parTransId="{2105C5F4-5F78-4272-9530-347590DA7575}" sibTransId="{4C497B5A-61C0-4687-8C77-873E5E72518B}"/>
    <dgm:cxn modelId="{9A1DD1D9-4034-41DC-B799-DF6295E739E7}" type="presParOf" srcId="{B9E8517D-745C-472C-BA67-E9E14EB6B935}" destId="{F1E48B48-6FB5-4528-9588-604DD44CBEB3}" srcOrd="0" destOrd="0" presId="urn:microsoft.com/office/officeart/2005/8/layout/process5"/>
    <dgm:cxn modelId="{AEBF4A81-A5DD-4F00-9760-2E34B2716471}" type="presParOf" srcId="{B9E8517D-745C-472C-BA67-E9E14EB6B935}" destId="{3032965D-60DE-4699-B52A-CEAC31CF76F0}" srcOrd="1" destOrd="0" presId="urn:microsoft.com/office/officeart/2005/8/layout/process5"/>
    <dgm:cxn modelId="{156A5B37-2A71-4E46-86A6-6CEC7D77A458}" type="presParOf" srcId="{3032965D-60DE-4699-B52A-CEAC31CF76F0}" destId="{B5D66B7A-D65E-4143-9D3E-8CABDEF0D990}" srcOrd="0" destOrd="0" presId="urn:microsoft.com/office/officeart/2005/8/layout/process5"/>
    <dgm:cxn modelId="{AD22B84B-9088-4165-AF78-D0B45FCE4A84}" type="presParOf" srcId="{B9E8517D-745C-472C-BA67-E9E14EB6B935}" destId="{EF8FE7C3-9ECC-42B9-8927-7D0DDAD713FF}" srcOrd="2" destOrd="0" presId="urn:microsoft.com/office/officeart/2005/8/layout/process5"/>
    <dgm:cxn modelId="{95B7D6A1-6620-4768-BA58-267683B74C19}" type="presParOf" srcId="{B9E8517D-745C-472C-BA67-E9E14EB6B935}" destId="{3C57CC5D-C4D3-4483-80C3-0C1F82A1B775}" srcOrd="3" destOrd="0" presId="urn:microsoft.com/office/officeart/2005/8/layout/process5"/>
    <dgm:cxn modelId="{F29431D7-5ACC-4B24-8AD0-DACC9EF29D1D}" type="presParOf" srcId="{3C57CC5D-C4D3-4483-80C3-0C1F82A1B775}" destId="{EB76DC6C-CF3F-4616-AF42-6A13917BD00F}" srcOrd="0" destOrd="0" presId="urn:microsoft.com/office/officeart/2005/8/layout/process5"/>
    <dgm:cxn modelId="{BCCFB140-D120-4FD9-9E00-8022D6F008F4}" type="presParOf" srcId="{B9E8517D-745C-472C-BA67-E9E14EB6B935}" destId="{08C6B6B3-05FD-400A-9D01-DA03AC142EE1}" srcOrd="4" destOrd="0" presId="urn:microsoft.com/office/officeart/2005/8/layout/process5"/>
    <dgm:cxn modelId="{0A3A616F-2501-4812-AB0D-97B73BA27920}" type="presParOf" srcId="{B9E8517D-745C-472C-BA67-E9E14EB6B935}" destId="{8C96C827-F496-49F6-950B-292484CD5241}" srcOrd="5" destOrd="0" presId="urn:microsoft.com/office/officeart/2005/8/layout/process5"/>
    <dgm:cxn modelId="{E843AEA4-FBA7-4045-A0C8-DA1AC7273F9B}" type="presParOf" srcId="{8C96C827-F496-49F6-950B-292484CD5241}" destId="{8C78CE4E-5136-4BE7-828C-B33F98A26FA2}" srcOrd="0" destOrd="0" presId="urn:microsoft.com/office/officeart/2005/8/layout/process5"/>
    <dgm:cxn modelId="{926BCF5E-77B0-4857-B2BA-B12B3A361A4E}" type="presParOf" srcId="{B9E8517D-745C-472C-BA67-E9E14EB6B935}" destId="{67A08001-9BDC-4C4E-A72C-210A24E09B34}" srcOrd="6" destOrd="0" presId="urn:microsoft.com/office/officeart/2005/8/layout/process5"/>
    <dgm:cxn modelId="{4AAD1A7A-25A5-43BB-9975-677CA0143A34}" type="presParOf" srcId="{B9E8517D-745C-472C-BA67-E9E14EB6B935}" destId="{4512FDDA-C7DC-4549-BE1A-B40167D679F2}" srcOrd="7" destOrd="0" presId="urn:microsoft.com/office/officeart/2005/8/layout/process5"/>
    <dgm:cxn modelId="{9AE2F4D3-F825-421E-AD03-087306F17B42}" type="presParOf" srcId="{4512FDDA-C7DC-4549-BE1A-B40167D679F2}" destId="{14A3E4EF-990A-4D62-8F6A-EBCDE26E665E}" srcOrd="0" destOrd="0" presId="urn:microsoft.com/office/officeart/2005/8/layout/process5"/>
    <dgm:cxn modelId="{C4786D1E-429E-4AA4-92C5-7FDE85AD2B1C}" type="presParOf" srcId="{B9E8517D-745C-472C-BA67-E9E14EB6B935}" destId="{FBDE8F9A-9A75-471C-A930-2885A21F4A89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F8107-3934-4ABE-9E88-DBB62143274C}">
      <dsp:nvSpPr>
        <dsp:cNvPr id="0" name=""/>
        <dsp:cNvSpPr/>
      </dsp:nvSpPr>
      <dsp:spPr>
        <a:xfrm>
          <a:off x="707454" y="422"/>
          <a:ext cx="2073523" cy="20735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Провера сумње/сазнања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Директно/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индиректно</a:t>
          </a:r>
          <a:endParaRPr lang="en-US" sz="1400" kern="1200" dirty="0"/>
        </a:p>
      </dsp:txBody>
      <dsp:txXfrm>
        <a:off x="1011114" y="304082"/>
        <a:ext cx="1466203" cy="1466203"/>
      </dsp:txXfrm>
    </dsp:sp>
    <dsp:sp modelId="{80F26DCC-EC77-4DED-925B-C049A0A8AAAF}">
      <dsp:nvSpPr>
        <dsp:cNvPr id="0" name=""/>
        <dsp:cNvSpPr/>
      </dsp:nvSpPr>
      <dsp:spPr>
        <a:xfrm rot="10800000">
          <a:off x="1381349" y="2341689"/>
          <a:ext cx="725733" cy="56761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243AB-4C1E-4D00-A384-7C6A8C9C5F9F}">
      <dsp:nvSpPr>
        <dsp:cNvPr id="0" name=""/>
        <dsp:cNvSpPr/>
      </dsp:nvSpPr>
      <dsp:spPr>
        <a:xfrm>
          <a:off x="362469" y="3144920"/>
          <a:ext cx="2763493" cy="13830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Заустављање/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Смиривање/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b="1" u="sng" kern="1200" dirty="0" smtClean="0"/>
            <a:t>Обавештавање родитеља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/>
        </a:p>
      </dsp:txBody>
      <dsp:txXfrm>
        <a:off x="767173" y="3347461"/>
        <a:ext cx="1954085" cy="977957"/>
      </dsp:txXfrm>
    </dsp:sp>
    <dsp:sp modelId="{1D901DFF-5AD5-4B83-A697-EA4F819348B4}">
      <dsp:nvSpPr>
        <dsp:cNvPr id="0" name=""/>
        <dsp:cNvSpPr/>
      </dsp:nvSpPr>
      <dsp:spPr>
        <a:xfrm rot="5400000">
          <a:off x="3433898" y="3552632"/>
          <a:ext cx="725733" cy="56761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F76CA6-84EC-4096-9E0D-C66C67F1E421}">
      <dsp:nvSpPr>
        <dsp:cNvPr id="0" name=""/>
        <dsp:cNvSpPr/>
      </dsp:nvSpPr>
      <dsp:spPr>
        <a:xfrm>
          <a:off x="4435439" y="3144920"/>
          <a:ext cx="1775892" cy="13830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Консултације у установи/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Мрежа заштите</a:t>
          </a:r>
          <a:endParaRPr lang="en-US" sz="1200" kern="1200" dirty="0"/>
        </a:p>
      </dsp:txBody>
      <dsp:txXfrm>
        <a:off x="4695512" y="3347461"/>
        <a:ext cx="1255746" cy="977957"/>
      </dsp:txXfrm>
    </dsp:sp>
    <dsp:sp modelId="{AC7AFA8D-780C-44F8-AAFF-E0295489DCD6}">
      <dsp:nvSpPr>
        <dsp:cNvPr id="0" name=""/>
        <dsp:cNvSpPr/>
      </dsp:nvSpPr>
      <dsp:spPr>
        <a:xfrm>
          <a:off x="4960518" y="2136939"/>
          <a:ext cx="725733" cy="56761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43B642-2E0D-43F1-8E13-5D4955FFCD86}">
      <dsp:nvSpPr>
        <dsp:cNvPr id="0" name=""/>
        <dsp:cNvSpPr/>
      </dsp:nvSpPr>
      <dsp:spPr>
        <a:xfrm>
          <a:off x="4162724" y="345664"/>
          <a:ext cx="2321321" cy="13830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План појачаног васпитнограда/ мере/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Друштвено користан, хуманитарни рад/</a:t>
          </a:r>
        </a:p>
      </dsp:txBody>
      <dsp:txXfrm>
        <a:off x="4502674" y="548205"/>
        <a:ext cx="1641421" cy="977957"/>
      </dsp:txXfrm>
    </dsp:sp>
    <dsp:sp modelId="{51DCBA46-C37B-4D0F-B8E1-F5D10F7E5FE3}">
      <dsp:nvSpPr>
        <dsp:cNvPr id="0" name=""/>
        <dsp:cNvSpPr/>
      </dsp:nvSpPr>
      <dsp:spPr>
        <a:xfrm rot="5400000">
          <a:off x="6700058" y="753376"/>
          <a:ext cx="725733" cy="56761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E73885-A2BE-45F5-972F-5423F31F962E}">
      <dsp:nvSpPr>
        <dsp:cNvPr id="0" name=""/>
        <dsp:cNvSpPr/>
      </dsp:nvSpPr>
      <dsp:spPr>
        <a:xfrm>
          <a:off x="7609675" y="345664"/>
          <a:ext cx="1895788" cy="13830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Изрицање мере/ Поступак/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Оперативни програм заштите</a:t>
          </a:r>
          <a:endParaRPr lang="en-US" sz="1200" kern="1200" dirty="0"/>
        </a:p>
      </dsp:txBody>
      <dsp:txXfrm>
        <a:off x="7887307" y="548205"/>
        <a:ext cx="1340524" cy="977957"/>
      </dsp:txXfrm>
    </dsp:sp>
    <dsp:sp modelId="{D21E7462-518F-4502-BE60-F6F9713A4F22}">
      <dsp:nvSpPr>
        <dsp:cNvPr id="0" name=""/>
        <dsp:cNvSpPr/>
      </dsp:nvSpPr>
      <dsp:spPr>
        <a:xfrm rot="10800000">
          <a:off x="8194702" y="1996448"/>
          <a:ext cx="725733" cy="56761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F053C7-22FD-4F05-B1B3-CB9C03DEE026}">
      <dsp:nvSpPr>
        <dsp:cNvPr id="0" name=""/>
        <dsp:cNvSpPr/>
      </dsp:nvSpPr>
      <dsp:spPr>
        <a:xfrm>
          <a:off x="7520807" y="2799679"/>
          <a:ext cx="2073523" cy="20735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kern="1200" dirty="0" smtClean="0"/>
            <a:t>Извештаји/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kern="1200" dirty="0" smtClean="0"/>
            <a:t>Ефекти мера и активности</a:t>
          </a:r>
          <a:endParaRPr lang="en-US" sz="2000" kern="1200" dirty="0"/>
        </a:p>
      </dsp:txBody>
      <dsp:txXfrm>
        <a:off x="7824467" y="3103339"/>
        <a:ext cx="1466203" cy="14662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5B1ED-D728-4004-A13A-B9C5EC47BADA}">
      <dsp:nvSpPr>
        <dsp:cNvPr id="0" name=""/>
        <dsp:cNvSpPr/>
      </dsp:nvSpPr>
      <dsp:spPr>
        <a:xfrm>
          <a:off x="0" y="3668635"/>
          <a:ext cx="9956800" cy="12041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Трећи ниво насиља – директор - одељењски старешина, педагог, тим – евиденција: Тим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Укључени: родитељ , спољашња мрежа заштите</a:t>
          </a:r>
          <a:endParaRPr lang="en-US" sz="1300" kern="1200" dirty="0"/>
        </a:p>
      </dsp:txBody>
      <dsp:txXfrm>
        <a:off x="0" y="3668635"/>
        <a:ext cx="9956800" cy="650229"/>
      </dsp:txXfrm>
    </dsp:sp>
    <dsp:sp modelId="{F19353C5-EAA7-4779-9391-52082CF48E93}">
      <dsp:nvSpPr>
        <dsp:cNvPr id="0" name=""/>
        <dsp:cNvSpPr/>
      </dsp:nvSpPr>
      <dsp:spPr>
        <a:xfrm>
          <a:off x="0" y="4294782"/>
          <a:ext cx="4978399" cy="5538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Појачан васпитни рад – друштвено користан, хуманитарни рад</a:t>
          </a:r>
          <a:r>
            <a:rPr lang="en-US" sz="1050" kern="1200" dirty="0" smtClean="0"/>
            <a:t>.</a:t>
          </a:r>
          <a:r>
            <a:rPr lang="sr-Cyrl-RS" sz="1050" kern="1200" dirty="0" smtClean="0"/>
            <a:t> </a:t>
          </a:r>
          <a:endParaRPr lang="en-US" sz="1050" kern="1200" dirty="0"/>
        </a:p>
      </dsp:txBody>
      <dsp:txXfrm>
        <a:off x="0" y="4294782"/>
        <a:ext cx="4978399" cy="553898"/>
      </dsp:txXfrm>
    </dsp:sp>
    <dsp:sp modelId="{EFE888C2-7544-4E4A-BB87-B37A6206375F}">
      <dsp:nvSpPr>
        <dsp:cNvPr id="0" name=""/>
        <dsp:cNvSpPr/>
      </dsp:nvSpPr>
      <dsp:spPr>
        <a:xfrm>
          <a:off x="4978400" y="4294782"/>
          <a:ext cx="4978399" cy="5538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8890" rIns="49784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Обавештавање надлежних, ШУ, Министарства/Оперативни план заштите - изрицање мере/</a:t>
          </a:r>
          <a:r>
            <a:rPr lang="sr-Cyrl-RS" sz="1050" u="sng" kern="1200" dirty="0" smtClean="0"/>
            <a:t>Праћење и извештавање</a:t>
          </a:r>
          <a:endParaRPr lang="en-US" sz="1050" u="sng" kern="1200" dirty="0"/>
        </a:p>
      </dsp:txBody>
      <dsp:txXfrm>
        <a:off x="4978400" y="4294782"/>
        <a:ext cx="4978399" cy="553898"/>
      </dsp:txXfrm>
    </dsp:sp>
    <dsp:sp modelId="{6C30B9E9-D081-4582-A69C-568FA2198545}">
      <dsp:nvSpPr>
        <dsp:cNvPr id="0" name=""/>
        <dsp:cNvSpPr/>
      </dsp:nvSpPr>
      <dsp:spPr>
        <a:xfrm rot="10800000">
          <a:off x="0" y="1834748"/>
          <a:ext cx="9956800" cy="185194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Други ниво насиља – одељењски старешина, педагог, тим – евиденција: Тим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Укључени: родитељ </a:t>
          </a:r>
          <a:endParaRPr lang="en-US" sz="1300" kern="1200" dirty="0"/>
        </a:p>
      </dsp:txBody>
      <dsp:txXfrm rot="-10800000">
        <a:off x="0" y="1834748"/>
        <a:ext cx="9956800" cy="650034"/>
      </dsp:txXfrm>
    </dsp:sp>
    <dsp:sp modelId="{71996FD3-79DA-444E-9DEF-D10749A85953}">
      <dsp:nvSpPr>
        <dsp:cNvPr id="0" name=""/>
        <dsp:cNvSpPr/>
      </dsp:nvSpPr>
      <dsp:spPr>
        <a:xfrm>
          <a:off x="0" y="2484782"/>
          <a:ext cx="4978399" cy="5537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Појачан васпитни рад – друштвено користан, хуманитарни рад</a:t>
          </a:r>
          <a:r>
            <a:rPr lang="en-US" sz="1050" kern="1200" dirty="0" smtClean="0"/>
            <a:t>.</a:t>
          </a:r>
          <a:r>
            <a:rPr lang="sr-Cyrl-RS" sz="1050" kern="1200" dirty="0" smtClean="0"/>
            <a:t> </a:t>
          </a:r>
          <a:endParaRPr lang="en-US" sz="1050" kern="1200" dirty="0"/>
        </a:p>
      </dsp:txBody>
      <dsp:txXfrm>
        <a:off x="0" y="2484782"/>
        <a:ext cx="4978399" cy="553732"/>
      </dsp:txXfrm>
    </dsp:sp>
    <dsp:sp modelId="{3383C8A2-8CD2-4E01-A555-E3A43A0D138D}">
      <dsp:nvSpPr>
        <dsp:cNvPr id="0" name=""/>
        <dsp:cNvSpPr/>
      </dsp:nvSpPr>
      <dsp:spPr>
        <a:xfrm>
          <a:off x="4978400" y="2484782"/>
          <a:ext cx="4978399" cy="5537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Оперативни план заштите - изрицање мере.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u="sng" kern="1200" dirty="0" smtClean="0"/>
            <a:t>Праћење и извештавање</a:t>
          </a:r>
          <a:r>
            <a:rPr lang="sr-Cyrl-RS" sz="1050" kern="1200" dirty="0" smtClean="0"/>
            <a:t>.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/>
        </a:p>
      </dsp:txBody>
      <dsp:txXfrm>
        <a:off x="4978400" y="2484782"/>
        <a:ext cx="4978399" cy="553732"/>
      </dsp:txXfrm>
    </dsp:sp>
    <dsp:sp modelId="{E8A75649-B628-4CC7-B935-37DF073D9851}">
      <dsp:nvSpPr>
        <dsp:cNvPr id="0" name=""/>
        <dsp:cNvSpPr/>
      </dsp:nvSpPr>
      <dsp:spPr>
        <a:xfrm rot="10800000">
          <a:off x="0" y="861"/>
          <a:ext cx="9956800" cy="185194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Први ниво насиља – одељењски старешина – евиденција: одељењски старешина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Укључени: родитељ </a:t>
          </a:r>
          <a:endParaRPr lang="en-US" sz="1300" kern="1200" dirty="0"/>
        </a:p>
      </dsp:txBody>
      <dsp:txXfrm rot="-10800000">
        <a:off x="0" y="861"/>
        <a:ext cx="9956800" cy="650034"/>
      </dsp:txXfrm>
    </dsp:sp>
    <dsp:sp modelId="{E375B5B7-3166-48CA-A90E-1C9C96D1D005}">
      <dsp:nvSpPr>
        <dsp:cNvPr id="0" name=""/>
        <dsp:cNvSpPr/>
      </dsp:nvSpPr>
      <dsp:spPr>
        <a:xfrm>
          <a:off x="0" y="650895"/>
          <a:ext cx="4978399" cy="5537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Појачан васпитни рад – друштвено користан, хуманитарни рад</a:t>
          </a:r>
          <a:r>
            <a:rPr lang="en-US" sz="1050" kern="1200" dirty="0" smtClean="0"/>
            <a:t>.</a:t>
          </a:r>
          <a:r>
            <a:rPr lang="sr-Cyrl-RS" sz="1050" kern="1200" dirty="0" smtClean="0"/>
            <a:t> </a:t>
          </a:r>
        </a:p>
      </dsp:txBody>
      <dsp:txXfrm>
        <a:off x="0" y="650895"/>
        <a:ext cx="4978399" cy="553732"/>
      </dsp:txXfrm>
    </dsp:sp>
    <dsp:sp modelId="{66865EE2-9EE9-4DE0-92A6-B320F7D964B0}">
      <dsp:nvSpPr>
        <dsp:cNvPr id="0" name=""/>
        <dsp:cNvSpPr/>
      </dsp:nvSpPr>
      <dsp:spPr>
        <a:xfrm>
          <a:off x="4978400" y="650895"/>
          <a:ext cx="4978399" cy="5537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Изрицање мере.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u="sng" kern="1200" dirty="0" smtClean="0"/>
            <a:t>Праћење и извештавање</a:t>
          </a:r>
          <a:r>
            <a:rPr lang="sr-Cyrl-RS" sz="1050" kern="1200" dirty="0" smtClean="0"/>
            <a:t>.</a:t>
          </a:r>
          <a:endParaRPr lang="en-US" sz="1050" kern="1200" dirty="0"/>
        </a:p>
      </dsp:txBody>
      <dsp:txXfrm>
        <a:off x="4978400" y="650895"/>
        <a:ext cx="4978399" cy="5537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E48B48-6FB5-4528-9588-604DD44CBEB3}">
      <dsp:nvSpPr>
        <dsp:cNvPr id="0" name=""/>
        <dsp:cNvSpPr/>
      </dsp:nvSpPr>
      <dsp:spPr>
        <a:xfrm>
          <a:off x="323295" y="2381"/>
          <a:ext cx="1869527" cy="958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Опомена одељењског старешине – 2*недељно, 2 недеље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050" kern="1200" dirty="0" smtClean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Лакша повреда – одељењски старешина</a:t>
          </a:r>
          <a:endParaRPr lang="en-US" sz="1050" kern="1200" dirty="0"/>
        </a:p>
      </dsp:txBody>
      <dsp:txXfrm>
        <a:off x="351374" y="30460"/>
        <a:ext cx="1813369" cy="902533"/>
      </dsp:txXfrm>
    </dsp:sp>
    <dsp:sp modelId="{3032965D-60DE-4699-B52A-CEAC31CF76F0}">
      <dsp:nvSpPr>
        <dsp:cNvPr id="0" name=""/>
        <dsp:cNvSpPr/>
      </dsp:nvSpPr>
      <dsp:spPr>
        <a:xfrm>
          <a:off x="2333431" y="283597"/>
          <a:ext cx="338737" cy="396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2333431" y="362849"/>
        <a:ext cx="237116" cy="237755"/>
      </dsp:txXfrm>
    </dsp:sp>
    <dsp:sp modelId="{EF8FE7C3-9ECC-42B9-8927-7D0DDAD713FF}">
      <dsp:nvSpPr>
        <dsp:cNvPr id="0" name=""/>
        <dsp:cNvSpPr/>
      </dsp:nvSpPr>
      <dsp:spPr>
        <a:xfrm>
          <a:off x="2831950" y="2381"/>
          <a:ext cx="1721553" cy="958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Укор одељењског старешине – 2*недељно, 3 недеље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050" kern="1200" dirty="0" smtClean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Лакша повреда – одељењски старешина</a:t>
          </a:r>
          <a:endParaRPr lang="en-US" sz="1050" kern="1200" dirty="0"/>
        </a:p>
      </dsp:txBody>
      <dsp:txXfrm>
        <a:off x="2860029" y="30460"/>
        <a:ext cx="1665395" cy="902533"/>
      </dsp:txXfrm>
    </dsp:sp>
    <dsp:sp modelId="{3C57CC5D-C4D3-4483-80C3-0C1F82A1B775}">
      <dsp:nvSpPr>
        <dsp:cNvPr id="0" name=""/>
        <dsp:cNvSpPr/>
      </dsp:nvSpPr>
      <dsp:spPr>
        <a:xfrm rot="5282168">
          <a:off x="3542135" y="1088900"/>
          <a:ext cx="356410" cy="396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-5400000">
        <a:off x="3599630" y="1108856"/>
        <a:ext cx="237755" cy="249487"/>
      </dsp:txXfrm>
    </dsp:sp>
    <dsp:sp modelId="{08C6B6B3-05FD-400A-9D01-DA03AC142EE1}">
      <dsp:nvSpPr>
        <dsp:cNvPr id="0" name=""/>
        <dsp:cNvSpPr/>
      </dsp:nvSpPr>
      <dsp:spPr>
        <a:xfrm>
          <a:off x="2955685" y="1633150"/>
          <a:ext cx="1597818" cy="1305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Укор одељењског већа– 3*недељно, 3 недеље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050" kern="1200" dirty="0" smtClean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Лакша повреда – одељењски старешина, одељењско веће</a:t>
          </a:r>
          <a:endParaRPr lang="en-US" sz="1050" kern="1200" dirty="0"/>
        </a:p>
      </dsp:txBody>
      <dsp:txXfrm>
        <a:off x="2993928" y="1671393"/>
        <a:ext cx="1521332" cy="1229213"/>
      </dsp:txXfrm>
    </dsp:sp>
    <dsp:sp modelId="{8C96C827-F496-49F6-950B-292484CD5241}">
      <dsp:nvSpPr>
        <dsp:cNvPr id="0" name=""/>
        <dsp:cNvSpPr/>
      </dsp:nvSpPr>
      <dsp:spPr>
        <a:xfrm rot="10800000">
          <a:off x="2476340" y="2087870"/>
          <a:ext cx="338737" cy="396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10800000">
        <a:off x="2577961" y="2167122"/>
        <a:ext cx="237116" cy="237755"/>
      </dsp:txXfrm>
    </dsp:sp>
    <dsp:sp modelId="{67A08001-9BDC-4C4E-A72C-210A24E09B34}">
      <dsp:nvSpPr>
        <dsp:cNvPr id="0" name=""/>
        <dsp:cNvSpPr/>
      </dsp:nvSpPr>
      <dsp:spPr>
        <a:xfrm>
          <a:off x="718739" y="1600200"/>
          <a:ext cx="1597818" cy="1371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Укор наставничког већа– 3*недељно, 4 недеље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050" kern="1200" dirty="0" smtClean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Тежа повреда – одељењски старешина, Тим, наставничко веће</a:t>
          </a:r>
          <a:endParaRPr lang="en-US" sz="1050" kern="1200" dirty="0"/>
        </a:p>
      </dsp:txBody>
      <dsp:txXfrm>
        <a:off x="758912" y="1640373"/>
        <a:ext cx="1517472" cy="1291253"/>
      </dsp:txXfrm>
    </dsp:sp>
    <dsp:sp modelId="{4512FDDA-C7DC-4549-BE1A-B40167D679F2}">
      <dsp:nvSpPr>
        <dsp:cNvPr id="0" name=""/>
        <dsp:cNvSpPr/>
      </dsp:nvSpPr>
      <dsp:spPr>
        <a:xfrm rot="5000813">
          <a:off x="1463282" y="3083647"/>
          <a:ext cx="341034" cy="396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-5400000">
        <a:off x="1508994" y="3111604"/>
        <a:ext cx="237755" cy="238724"/>
      </dsp:txXfrm>
    </dsp:sp>
    <dsp:sp modelId="{FBDE8F9A-9A75-471C-A930-2885A21F4A89}">
      <dsp:nvSpPr>
        <dsp:cNvPr id="0" name=""/>
        <dsp:cNvSpPr/>
      </dsp:nvSpPr>
      <dsp:spPr>
        <a:xfrm>
          <a:off x="718739" y="3610927"/>
          <a:ext cx="2018732" cy="958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Укор директора– 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4*недељно, 4 недеље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050" kern="1200" dirty="0" smtClean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Тежа повреда – одељењски старешина, Тим, директор</a:t>
          </a:r>
          <a:endParaRPr lang="en-US" sz="1050" kern="1200" dirty="0"/>
        </a:p>
      </dsp:txBody>
      <dsp:txXfrm>
        <a:off x="746818" y="3639006"/>
        <a:ext cx="1962574" cy="9025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E8532-0D95-4F92-BDD2-3F55467F010D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DA2A9-BB29-4002-99F7-AB6EAE5EC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31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sr-Latn-RS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6C16166-2518-49B2-A8EF-7871F08B8C5E}" type="datetimeFigureOut">
              <a:rPr lang="sr-Latn-RS" smtClean="0"/>
              <a:pPr/>
              <a:t>8.5.2026.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R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136B21C-CB0F-4293-B791-38AB5C3CD556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ll dir="r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Шта нас мучи?</a:t>
            </a:r>
            <a:endParaRPr lang="en-US" dirty="0"/>
          </a:p>
        </p:txBody>
      </p:sp>
      <p:pic>
        <p:nvPicPr>
          <p:cNvPr id="8" name="Content Placeholder 7" descr="bezbedni u skoli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135437" y="3251200"/>
            <a:ext cx="2905125" cy="1571625"/>
          </a:xfr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Реаговање садржи и  елементе превенције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sr-Cyrl-RS" dirty="0" smtClean="0"/>
          </a:p>
          <a:p>
            <a:endParaRPr lang="sr-Cyrl-RS" dirty="0" smtClean="0"/>
          </a:p>
          <a:p>
            <a:r>
              <a:rPr lang="sr-Cyrl-RS" dirty="0" smtClean="0"/>
              <a:t>Одређени облик понашања – појачан васпитни рад – друштвено користан хуманитарни рад – изречена мера – ОБАВЕЗА.</a:t>
            </a:r>
          </a:p>
          <a:p>
            <a:endParaRPr lang="sr-Cyrl-RS" dirty="0" smtClean="0"/>
          </a:p>
          <a:p>
            <a:r>
              <a:rPr lang="sr-Cyrl-RS" dirty="0" smtClean="0"/>
              <a:t>За трећи ниво – одмах се покреће васпитно дисциплински/ дисциплински поступак.</a:t>
            </a:r>
          </a:p>
          <a:p>
            <a:endParaRPr lang="sr-Cyrl-RS" dirty="0" smtClean="0"/>
          </a:p>
          <a:p>
            <a:r>
              <a:rPr lang="sr-Cyrl-RS" dirty="0" smtClean="0"/>
              <a:t>Владање у целини – оцена.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2"/>
          </p:nvPr>
        </p:nvGraphicFramePr>
        <p:xfrm>
          <a:off x="5694363" y="1600200"/>
          <a:ext cx="48768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Обавезе и права ученика, родитеља, запослених – важно да су сви информисани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Лакша повреда обавезе.</a:t>
            </a:r>
          </a:p>
          <a:p>
            <a:r>
              <a:rPr lang="sr-Cyrl-RS" dirty="0" smtClean="0"/>
              <a:t>Тежа повреда обавезе.</a:t>
            </a:r>
          </a:p>
          <a:p>
            <a:r>
              <a:rPr lang="sr-Cyrl-RS" dirty="0" smtClean="0"/>
              <a:t>Повреда забране.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r-Cyrl-RS" dirty="0" smtClean="0"/>
              <a:t>Родитељи – права, обавезе, дужности.</a:t>
            </a:r>
          </a:p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r>
              <a:rPr lang="sr-Cyrl-RS" dirty="0" smtClean="0"/>
              <a:t>Наставници – права, обавезе, дужности – установа (извештавање, информисање, стручно усавршавање, праћење, вредновање...) </a:t>
            </a:r>
            <a:endParaRPr lang="en-US" dirty="0"/>
          </a:p>
        </p:txBody>
      </p:sp>
    </p:spTree>
  </p:cSld>
  <p:clrMapOvr>
    <a:masterClrMapping/>
  </p:clrMapOvr>
  <p:transition>
    <p:pull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Хвала!</a:t>
            </a:r>
            <a:endParaRPr lang="sr-Latn-RS" dirty="0"/>
          </a:p>
        </p:txBody>
      </p:sp>
      <p:pic>
        <p:nvPicPr>
          <p:cNvPr id="4" name="Content Placeholder 3" descr="prevencija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78312" y="3165475"/>
            <a:ext cx="2619375" cy="1743075"/>
          </a:xfrm>
        </p:spPr>
      </p:pic>
    </p:spTree>
    <p:extLst>
      <p:ext uri="{BB962C8B-B14F-4D97-AF65-F5344CB8AC3E}">
        <p14:creationId xmlns:p14="http://schemas.microsoft.com/office/powerpoint/2010/main" val="92382421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Шта кажу деца?</a:t>
            </a:r>
            <a:br>
              <a:rPr lang="sr-Cyrl-RS" dirty="0" smtClean="0"/>
            </a:br>
            <a:r>
              <a:rPr lang="sr-Cyrl-RS" sz="1600" dirty="0" smtClean="0"/>
              <a:t>(одговори преузети из испитивања вршњачког тима за превенцију насиља)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0" name="Oval Callout 9"/>
          <p:cNvSpPr/>
          <p:nvPr/>
        </p:nvSpPr>
        <p:spPr>
          <a:xfrm>
            <a:off x="6960973" y="1173810"/>
            <a:ext cx="3179805" cy="215007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Има један ученик који је стано одбачен (а остане непримећено)...</a:t>
            </a:r>
          </a:p>
          <a:p>
            <a:pPr algn="ctr"/>
            <a:endParaRPr lang="sr-Cyrl-RS" dirty="0"/>
          </a:p>
          <a:p>
            <a:pPr algn="ctr"/>
            <a:r>
              <a:rPr lang="sr-Cyrl-RS" dirty="0" smtClean="0"/>
              <a:t>Игнорисање...</a:t>
            </a:r>
            <a:endParaRPr lang="en-US" dirty="0"/>
          </a:p>
        </p:txBody>
      </p:sp>
      <p:sp>
        <p:nvSpPr>
          <p:cNvPr id="11" name="Oval Callout 10"/>
          <p:cNvSpPr/>
          <p:nvPr/>
        </p:nvSpPr>
        <p:spPr>
          <a:xfrm>
            <a:off x="477795" y="1021492"/>
            <a:ext cx="3072713" cy="1861751"/>
          </a:xfrm>
          <a:prstGeom prst="wedgeEllipseCallout">
            <a:avLst>
              <a:gd name="adj1" fmla="val 36540"/>
              <a:gd name="adj2" fmla="val 483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Туча (дечака) да би нама било занимљиво...</a:t>
            </a:r>
          </a:p>
          <a:p>
            <a:pPr algn="ctr"/>
            <a:r>
              <a:rPr lang="sr-Cyrl-RS" dirty="0" smtClean="0"/>
              <a:t>А девојчице (поједине) воле да се свађају...</a:t>
            </a:r>
            <a:endParaRPr lang="en-US" dirty="0"/>
          </a:p>
        </p:txBody>
      </p:sp>
      <p:pic>
        <p:nvPicPr>
          <p:cNvPr id="15" name="Picture 14" descr="resenj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2241" y="3280005"/>
            <a:ext cx="5333334" cy="3000000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8655575" y="3189389"/>
            <a:ext cx="3179805" cy="215007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Није толики проблем ако се не наставља!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554552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Има ли насиља у школи?</a:t>
            </a:r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293708" y="1845274"/>
            <a:ext cx="3498334" cy="2776153"/>
          </a:xfrm>
          <a:prstGeom prst="wedgeEllipseCallout">
            <a:avLst>
              <a:gd name="adj1" fmla="val 40840"/>
              <a:gd name="adj2" fmla="val 605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sr-Cyrl-RS" dirty="0" smtClean="0"/>
              <a:t>Брзо се помиримо..</a:t>
            </a:r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 rot="619093">
            <a:off x="2143006" y="2830052"/>
            <a:ext cx="2849618" cy="213166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Дешава се.. </a:t>
            </a:r>
          </a:p>
          <a:p>
            <a:pPr algn="ctr"/>
            <a:r>
              <a:rPr lang="sr-Cyrl-RS" dirty="0" smtClean="0"/>
              <a:t>Али остане међу нама</a:t>
            </a:r>
            <a:r>
              <a:rPr lang="ro-RO" dirty="0" smtClean="0"/>
              <a:t>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803771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Које насиље је најчешће у школи?</a:t>
            </a:r>
            <a:endParaRPr lang="sr-Latn-RS" dirty="0"/>
          </a:p>
        </p:txBody>
      </p:sp>
      <p:pic>
        <p:nvPicPr>
          <p:cNvPr id="9" name="Content Placeholder 8" descr="ima li u skoli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72065" y="2084173"/>
            <a:ext cx="3978876" cy="3237470"/>
          </a:xfrm>
        </p:spPr>
      </p:pic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0" name="Oval Callout 9"/>
          <p:cNvSpPr/>
          <p:nvPr/>
        </p:nvSpPr>
        <p:spPr>
          <a:xfrm>
            <a:off x="6499654" y="1935892"/>
            <a:ext cx="3929449" cy="331984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Делује као да је шала (исмевање, гуркање), а у ствари није!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17056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Како решавати насиље...?</a:t>
            </a:r>
            <a:endParaRPr lang="en-US" dirty="0"/>
          </a:p>
        </p:txBody>
      </p:sp>
      <p:pic>
        <p:nvPicPr>
          <p:cNvPr id="10" name="Content Placeholder 9" descr="gde se cini nasilje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151563" y="2182368"/>
            <a:ext cx="3962400" cy="3407664"/>
          </a:xfrm>
        </p:spPr>
      </p:pic>
      <p:sp>
        <p:nvSpPr>
          <p:cNvPr id="9" name="Oval Callout 8"/>
          <p:cNvSpPr/>
          <p:nvPr/>
        </p:nvSpPr>
        <p:spPr>
          <a:xfrm>
            <a:off x="2273643" y="1696994"/>
            <a:ext cx="3352800" cy="187822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Да међусобно разговарамо..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09600" y="3855308"/>
            <a:ext cx="3179805" cy="231689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/>
            <a:r>
              <a:rPr lang="sr-Cyrl-RS" dirty="0" smtClean="0"/>
              <a:t>И да видимо ТАЧНО о чему се ради (кад знамо целу ситуацију)...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66063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Како спречити насиље?</a:t>
            </a:r>
            <a:br>
              <a:rPr lang="sr-Cyrl-RS" dirty="0" smtClean="0"/>
            </a:br>
            <a:r>
              <a:rPr lang="sr-Cyrl-RS" dirty="0" smtClean="0"/>
              <a:t>Како реаговати на насиље?</a:t>
            </a:r>
            <a:endParaRPr lang="sr-Latn-RS" dirty="0"/>
          </a:p>
        </p:txBody>
      </p:sp>
      <p:pic>
        <p:nvPicPr>
          <p:cNvPr id="7" name="Content Placeholder 6" descr="razlog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00865" y="1408669"/>
            <a:ext cx="6441989" cy="4547287"/>
          </a:xfrm>
        </p:spPr>
      </p:pic>
    </p:spTree>
    <p:extLst>
      <p:ext uri="{BB962C8B-B14F-4D97-AF65-F5344CB8AC3E}">
        <p14:creationId xmlns:p14="http://schemas.microsoft.com/office/powerpoint/2010/main" val="168304500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/>
              <a:t>сазнање или сумња </a:t>
            </a:r>
            <a:br>
              <a:rPr lang="sr-Cyrl-RS" dirty="0" smtClean="0"/>
            </a:br>
            <a:r>
              <a:rPr lang="sr-Cyrl-RS" dirty="0" smtClean="0"/>
              <a:t>обавеза реаговања свих запослених, </a:t>
            </a:r>
            <a:br>
              <a:rPr lang="sr-Cyrl-RS" dirty="0" smtClean="0"/>
            </a:br>
            <a:r>
              <a:rPr lang="sr-Cyrl-RS" dirty="0" smtClean="0"/>
              <a:t>а нарочито најближег запосленог!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600200"/>
          <a:ext cx="99568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Важно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Реагује се </a:t>
            </a:r>
            <a:r>
              <a:rPr lang="sr-Cyrl-RS" u="sng" dirty="0" smtClean="0"/>
              <a:t>увек</a:t>
            </a:r>
            <a:r>
              <a:rPr lang="sr-Cyrl-RS" dirty="0" smtClean="0"/>
              <a:t> – према протоколу.</a:t>
            </a:r>
          </a:p>
          <a:p>
            <a:r>
              <a:rPr lang="sr-Cyrl-RS" dirty="0" smtClean="0"/>
              <a:t>Ефективно и ефикасно планирати процес – понављање.</a:t>
            </a:r>
          </a:p>
          <a:p>
            <a:r>
              <a:rPr lang="sr-Cyrl-RS" dirty="0" smtClean="0"/>
              <a:t>Евидентирање случајева/пријава/</a:t>
            </a:r>
            <a:r>
              <a:rPr lang="sr-Cyrl-RS" u="sng" dirty="0" smtClean="0"/>
              <a:t>повреда</a:t>
            </a:r>
            <a:r>
              <a:rPr lang="sr-Cyrl-RS" dirty="0" smtClean="0"/>
              <a:t>.</a:t>
            </a:r>
          </a:p>
          <a:p>
            <a:r>
              <a:rPr lang="sr-Cyrl-RS" dirty="0" smtClean="0"/>
              <a:t>Заштита приватности, начело поштовања – </a:t>
            </a:r>
            <a:r>
              <a:rPr lang="sr-Cyrl-RS" b="1" u="sng" dirty="0" smtClean="0"/>
              <a:t>важи за све</a:t>
            </a:r>
            <a:r>
              <a:rPr lang="sr-Cyrl-RS" dirty="0" smtClean="0"/>
              <a:t>.</a:t>
            </a:r>
          </a:p>
          <a:p>
            <a:r>
              <a:rPr lang="sr-Cyrl-RS" b="1" u="sng" dirty="0" smtClean="0"/>
              <a:t>Најбољи интерес детета</a:t>
            </a:r>
            <a:r>
              <a:rPr lang="sr-Cyrl-RS" dirty="0" smtClean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r-Cyrl-RS" dirty="0" smtClean="0"/>
              <a:t>Како проценити ниво?</a:t>
            </a:r>
          </a:p>
          <a:p>
            <a:pPr>
              <a:buNone/>
            </a:pPr>
            <a:r>
              <a:rPr lang="sr-Cyrl-RS" dirty="0" smtClean="0"/>
              <a:t>1. Узраст детета.</a:t>
            </a:r>
          </a:p>
          <a:p>
            <a:pPr>
              <a:buNone/>
            </a:pPr>
            <a:r>
              <a:rPr lang="sr-Cyrl-RS" dirty="0" smtClean="0"/>
              <a:t>2. Учесталост понашања.</a:t>
            </a:r>
          </a:p>
          <a:p>
            <a:pPr>
              <a:buNone/>
            </a:pPr>
            <a:r>
              <a:rPr lang="sr-Cyrl-RS" dirty="0" smtClean="0"/>
              <a:t>3. Ризик по ученика који трпи насиље.</a:t>
            </a:r>
          </a:p>
          <a:p>
            <a:pPr>
              <a:buNone/>
            </a:pPr>
            <a:r>
              <a:rPr lang="sr-Cyrl-RS" dirty="0" smtClean="0"/>
              <a:t>4. Последице.</a:t>
            </a:r>
          </a:p>
          <a:p>
            <a:pPr>
              <a:buNone/>
            </a:pPr>
            <a:r>
              <a:rPr lang="sr-Cyrl-RS" dirty="0" smtClean="0"/>
              <a:t>5. Интезитет.</a:t>
            </a:r>
          </a:p>
          <a:p>
            <a:pPr>
              <a:buNone/>
            </a:pPr>
            <a:r>
              <a:rPr lang="sr-Cyrl-RS" dirty="0" smtClean="0"/>
              <a:t>6. Односи међу учесницима.</a:t>
            </a:r>
            <a:endParaRPr lang="en-US" dirty="0"/>
          </a:p>
        </p:txBody>
      </p:sp>
    </p:spTree>
  </p:cSld>
  <p:clrMapOvr>
    <a:masterClrMapping/>
  </p:clrMapOvr>
  <p:transition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Реаговање на насиље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600200"/>
          <a:ext cx="99568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453</TotalTime>
  <Words>520</Words>
  <Application>Microsoft Office PowerPoint</Application>
  <PresentationFormat>Widescreen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Century Schoolbook</vt:lpstr>
      <vt:lpstr>Wingdings</vt:lpstr>
      <vt:lpstr>Wingdings 2</vt:lpstr>
      <vt:lpstr>Oriel</vt:lpstr>
      <vt:lpstr>Шта нас мучи?</vt:lpstr>
      <vt:lpstr>  Шта кажу деца? (одговори преузети из испитивања вршњачког тима за превенцију насиља) </vt:lpstr>
      <vt:lpstr>Има ли насиља у школи?</vt:lpstr>
      <vt:lpstr>Које насиље је најчешће у школи?</vt:lpstr>
      <vt:lpstr>Како решавати насиље...?</vt:lpstr>
      <vt:lpstr>Како спречити насиље? Како реаговати на насиље?</vt:lpstr>
      <vt:lpstr>сазнање или сумња  обавеза реаговања свих запослених,  а нарочито најближег запосленог!</vt:lpstr>
      <vt:lpstr>Важно</vt:lpstr>
      <vt:lpstr>Реаговање на насиље</vt:lpstr>
      <vt:lpstr>Реаговање садржи и  елементе превенције</vt:lpstr>
      <vt:lpstr>Обавезе и права ученика, родитеља, запослених – важно да су сви информисани</vt:lpstr>
      <vt:lpstr>Хвала!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goca</dc:creator>
  <cp:lastModifiedBy>ŠKOLA5</cp:lastModifiedBy>
  <cp:revision>41</cp:revision>
  <dcterms:created xsi:type="dcterms:W3CDTF">2019-11-21T20:29:56Z</dcterms:created>
  <dcterms:modified xsi:type="dcterms:W3CDTF">2026-05-08T09:49:33Z</dcterms:modified>
</cp:coreProperties>
</file>